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06" r:id="rId1"/>
    <p:sldMasterId id="2147484245" r:id="rId2"/>
    <p:sldMasterId id="2147484267" r:id="rId3"/>
  </p:sldMasterIdLst>
  <p:notesMasterIdLst>
    <p:notesMasterId r:id="rId27"/>
  </p:notesMasterIdLst>
  <p:handoutMasterIdLst>
    <p:handoutMasterId r:id="rId28"/>
  </p:handoutMasterIdLst>
  <p:sldIdLst>
    <p:sldId id="1239" r:id="rId4"/>
    <p:sldId id="1207" r:id="rId5"/>
    <p:sldId id="1214" r:id="rId6"/>
    <p:sldId id="1215" r:id="rId7"/>
    <p:sldId id="1213" r:id="rId8"/>
    <p:sldId id="1205" r:id="rId9"/>
    <p:sldId id="1210" r:id="rId10"/>
    <p:sldId id="1211" r:id="rId11"/>
    <p:sldId id="1217" r:id="rId12"/>
    <p:sldId id="1224" r:id="rId13"/>
    <p:sldId id="1227" r:id="rId14"/>
    <p:sldId id="1226" r:id="rId15"/>
    <p:sldId id="1228" r:id="rId16"/>
    <p:sldId id="1229" r:id="rId17"/>
    <p:sldId id="1230" r:id="rId18"/>
    <p:sldId id="1232" r:id="rId19"/>
    <p:sldId id="1233" r:id="rId20"/>
    <p:sldId id="1234" r:id="rId21"/>
    <p:sldId id="1235" r:id="rId22"/>
    <p:sldId id="1236" r:id="rId23"/>
    <p:sldId id="1237" r:id="rId24"/>
    <p:sldId id="1238" r:id="rId25"/>
    <p:sldId id="1166" r:id="rId26"/>
  </p:sldIdLst>
  <p:sldSz cx="9144000" cy="5143500" type="screen16x9"/>
  <p:notesSz cx="9144000" cy="6858000"/>
  <p:defaultText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9E7F10FC-961F-A549-AFBF-B2E1DB378C0F}">
          <p14:sldIdLst>
            <p14:sldId id="1239"/>
            <p14:sldId id="1207"/>
            <p14:sldId id="1214"/>
            <p14:sldId id="1215"/>
            <p14:sldId id="1213"/>
            <p14:sldId id="1205"/>
            <p14:sldId id="1210"/>
            <p14:sldId id="1211"/>
            <p14:sldId id="1217"/>
            <p14:sldId id="1224"/>
            <p14:sldId id="1227"/>
            <p14:sldId id="1226"/>
            <p14:sldId id="1228"/>
            <p14:sldId id="1229"/>
            <p14:sldId id="1230"/>
            <p14:sldId id="1232"/>
            <p14:sldId id="1233"/>
            <p14:sldId id="1234"/>
            <p14:sldId id="1235"/>
            <p14:sldId id="1236"/>
            <p14:sldId id="1237"/>
            <p14:sldId id="1238"/>
            <p14:sldId id="1166"/>
          </p14:sldIdLst>
        </p14:section>
      </p14:sectionLst>
    </p:ext>
    <p:ext uri="{EFAFB233-063F-42B5-8137-9DF3F51BA10A}">
      <p15:sldGuideLst xmlns:p15="http://schemas.microsoft.com/office/powerpoint/2012/main">
        <p15:guide id="1" orient="horz" pos="138">
          <p15:clr>
            <a:srgbClr val="A4A3A4"/>
          </p15:clr>
        </p15:guide>
        <p15:guide id="2" orient="horz" pos="561">
          <p15:clr>
            <a:srgbClr val="A4A3A4"/>
          </p15:clr>
        </p15:guide>
        <p15:guide id="3" orient="horz" pos="984">
          <p15:clr>
            <a:srgbClr val="A4A3A4"/>
          </p15:clr>
        </p15:guide>
        <p15:guide id="4" orient="horz" pos="1831">
          <p15:clr>
            <a:srgbClr val="A4A3A4"/>
          </p15:clr>
        </p15:guide>
        <p15:guide id="5" orient="horz" pos="3102">
          <p15:clr>
            <a:srgbClr val="A4A3A4"/>
          </p15:clr>
        </p15:guide>
        <p15:guide id="6" orient="horz" pos="2255">
          <p15:clr>
            <a:srgbClr val="A4A3A4"/>
          </p15:clr>
        </p15:guide>
        <p15:guide id="7" orient="horz" pos="2680">
          <p15:clr>
            <a:srgbClr val="A4A3A4"/>
          </p15:clr>
        </p15:guide>
        <p15:guide id="8" orient="horz" pos="1406">
          <p15:clr>
            <a:srgbClr val="A4A3A4"/>
          </p15:clr>
        </p15:guide>
        <p15:guide id="9" pos="732">
          <p15:clr>
            <a:srgbClr val="A4A3A4"/>
          </p15:clr>
        </p15:guide>
        <p15:guide id="10" pos="2992">
          <p15:clr>
            <a:srgbClr val="A4A3A4"/>
          </p15:clr>
        </p15:guide>
        <p15:guide id="11" pos="1301">
          <p15:clr>
            <a:srgbClr val="A4A3A4"/>
          </p15:clr>
        </p15:guide>
        <p15:guide id="12" pos="2427">
          <p15:clr>
            <a:srgbClr val="A4A3A4"/>
          </p15:clr>
        </p15:guide>
        <p15:guide id="13" pos="5253">
          <p15:clr>
            <a:srgbClr val="A4A3A4"/>
          </p15:clr>
        </p15:guide>
        <p15:guide id="14" pos="3560">
          <p15:clr>
            <a:srgbClr val="A4A3A4"/>
          </p15:clr>
        </p15:guide>
        <p15:guide id="15" pos="4123">
          <p15:clr>
            <a:srgbClr val="A4A3A4"/>
          </p15:clr>
        </p15:guide>
        <p15:guide id="16" pos="4688">
          <p15:clr>
            <a:srgbClr val="A4A3A4"/>
          </p15:clr>
        </p15:guide>
        <p15:guide id="17" pos="1866">
          <p15:clr>
            <a:srgbClr val="A4A3A4"/>
          </p15:clr>
        </p15:guide>
        <p15:guide id="18" pos="170">
          <p15:clr>
            <a:srgbClr val="A4A3A4"/>
          </p15:clr>
        </p15:guide>
        <p15:guide id="19" pos="5587">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68217A"/>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7" autoAdjust="0"/>
    <p:restoredTop sz="99531" autoAdjust="0"/>
  </p:normalViewPr>
  <p:slideViewPr>
    <p:cSldViewPr snapToGrid="0">
      <p:cViewPr varScale="1">
        <p:scale>
          <a:sx n="99" d="100"/>
          <a:sy n="99" d="100"/>
        </p:scale>
        <p:origin x="78" y="102"/>
      </p:cViewPr>
      <p:guideLst>
        <p:guide orient="horz" pos="138"/>
        <p:guide orient="horz" pos="561"/>
        <p:guide orient="horz" pos="984"/>
        <p:guide orient="horz" pos="1831"/>
        <p:guide orient="horz" pos="3102"/>
        <p:guide orient="horz" pos="2255"/>
        <p:guide orient="horz" pos="2680"/>
        <p:guide orient="horz" pos="1406"/>
        <p:guide pos="732"/>
        <p:guide pos="2992"/>
        <p:guide pos="1301"/>
        <p:guide pos="2427"/>
        <p:guide pos="5253"/>
        <p:guide pos="3560"/>
        <p:guide pos="4123"/>
        <p:guide pos="4688"/>
        <p:guide pos="1866"/>
        <p:guide pos="170"/>
        <p:guide pos="5587"/>
      </p:guideLst>
    </p:cSldViewPr>
  </p:slideViewPr>
  <p:notesTextViewPr>
    <p:cViewPr>
      <p:scale>
        <a:sx n="3" d="2"/>
        <a:sy n="3" d="2"/>
      </p:scale>
      <p:origin x="0" y="0"/>
    </p:cViewPr>
  </p:notesTextViewPr>
  <p:sorterViewPr>
    <p:cViewPr varScale="1">
      <p:scale>
        <a:sx n="1" d="1"/>
        <a:sy n="1" d="1"/>
      </p:scale>
      <p:origin x="0" y="144"/>
    </p:cViewPr>
  </p:sorterViewPr>
  <p:notesViewPr>
    <p:cSldViewPr showGuides="1">
      <p:cViewPr>
        <p:scale>
          <a:sx n="268" d="100"/>
          <a:sy n="268" d="100"/>
        </p:scale>
        <p:origin x="480" y="10614"/>
      </p:cViewPr>
      <p:guideLst>
        <p:guide orient="horz" pos="2160"/>
        <p:guide pos="288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8/11/2016</a:t>
            </a:fld>
            <a:endParaRPr lang="en-US" dirty="0">
              <a:latin typeface="Segoe UI" pitchFamily="34" charset="0"/>
            </a:endParaRPr>
          </a:p>
        </p:txBody>
      </p:sp>
      <p:sp>
        <p:nvSpPr>
          <p:cNvPr id="8" name="Footer Placeholder 7"/>
          <p:cNvSpPr>
            <a:spLocks noGrp="1"/>
          </p:cNvSpPr>
          <p:nvPr>
            <p:ph type="ftr" sz="quarter" idx="2"/>
          </p:nvPr>
        </p:nvSpPr>
        <p:spPr>
          <a:xfrm>
            <a:off x="0" y="6513910"/>
            <a:ext cx="7726680" cy="249326"/>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711439" y="6513910"/>
            <a:ext cx="1430444" cy="3429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515100"/>
            <a:ext cx="7894320" cy="266973"/>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8/11/2016</a:t>
            </a:fld>
            <a:endParaRPr lang="en-US" dirty="0"/>
          </a:p>
        </p:txBody>
      </p:sp>
      <p:sp>
        <p:nvSpPr>
          <p:cNvPr id="12" name="Notes Placeholder 11"/>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7879079" y="6513910"/>
            <a:ext cx="1262804" cy="3429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585" rtl="0" eaLnBrk="1" latinLnBrk="0" hangingPunct="1">
      <a:lnSpc>
        <a:spcPct val="90000"/>
      </a:lnSpc>
      <a:spcAft>
        <a:spcPts val="250"/>
      </a:spcAft>
      <a:defRPr sz="600" kern="1200">
        <a:solidFill>
          <a:schemeClr val="tx1"/>
        </a:solidFill>
        <a:latin typeface="Segoe UI Light" pitchFamily="34" charset="0"/>
        <a:ea typeface="+mn-ea"/>
        <a:cs typeface="+mn-cs"/>
      </a:defRPr>
    </a:lvl1pPr>
    <a:lvl2pPr marL="159692" indent="-79351"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2pPr>
    <a:lvl3pPr marL="245986"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3pPr>
    <a:lvl4pPr marL="362034" indent="-110098"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4pPr>
    <a:lvl5pPr marL="461224" indent="-86293" algn="l" defTabSz="685585" rtl="0" eaLnBrk="1" latinLnBrk="0" hangingPunct="1">
      <a:lnSpc>
        <a:spcPct val="90000"/>
      </a:lnSpc>
      <a:spcAft>
        <a:spcPts val="250"/>
      </a:spcAft>
      <a:buFont typeface="Arial" pitchFamily="34" charset="0"/>
      <a:buChar char="•"/>
      <a:defRPr sz="600" kern="1200">
        <a:solidFill>
          <a:schemeClr val="tx1"/>
        </a:solidFill>
        <a:latin typeface="Segoe UI Light" pitchFamily="34" charset="0"/>
        <a:ea typeface="+mn-ea"/>
        <a:cs typeface="+mn-cs"/>
      </a:defRPr>
    </a:lvl5pPr>
    <a:lvl6pPr marL="1713963" algn="l" defTabSz="685585" rtl="0" eaLnBrk="1" latinLnBrk="0" hangingPunct="1">
      <a:defRPr sz="900" kern="1200">
        <a:solidFill>
          <a:schemeClr val="tx1"/>
        </a:solidFill>
        <a:latin typeface="+mn-lt"/>
        <a:ea typeface="+mn-ea"/>
        <a:cs typeface="+mn-cs"/>
      </a:defRPr>
    </a:lvl6pPr>
    <a:lvl7pPr marL="2056757" algn="l" defTabSz="685585" rtl="0" eaLnBrk="1" latinLnBrk="0" hangingPunct="1">
      <a:defRPr sz="900" kern="1200">
        <a:solidFill>
          <a:schemeClr val="tx1"/>
        </a:solidFill>
        <a:latin typeface="+mn-lt"/>
        <a:ea typeface="+mn-ea"/>
        <a:cs typeface="+mn-cs"/>
      </a:defRPr>
    </a:lvl7pPr>
    <a:lvl8pPr marL="2399549" algn="l" defTabSz="685585" rtl="0" eaLnBrk="1" latinLnBrk="0" hangingPunct="1">
      <a:defRPr sz="900" kern="1200">
        <a:solidFill>
          <a:schemeClr val="tx1"/>
        </a:solidFill>
        <a:latin typeface="+mn-lt"/>
        <a:ea typeface="+mn-ea"/>
        <a:cs typeface="+mn-cs"/>
      </a:defRPr>
    </a:lvl8pPr>
    <a:lvl9pPr marL="2742343" algn="l" defTabSz="6855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0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93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235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26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7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6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16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4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9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29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90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ic Title">
    <p:bg>
      <p:bgRef idx="1001">
        <a:schemeClr val="bg1"/>
      </p:bgRef>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272832" y="3217705"/>
            <a:ext cx="4299839" cy="672414"/>
          </a:xfrm>
          <a:prstGeom prst="rect">
            <a:avLst/>
          </a:prstGeom>
          <a:noFill/>
        </p:spPr>
        <p:txBody>
          <a:bodyPr lIns="107536" tIns="80653" rIns="107536" bIns="80653">
            <a:noAutofit/>
          </a:bodyPr>
          <a:lstStyle>
            <a:lvl1pPr marL="0" indent="0">
              <a:spcBef>
                <a:spcPts val="0"/>
              </a:spcBef>
              <a:buNone/>
              <a:defRPr sz="1400" b="0" i="0" spc="0" baseline="0">
                <a:solidFill>
                  <a:srgbClr val="616161"/>
                </a:solidFill>
                <a:latin typeface="Segoe UI"/>
                <a:cs typeface="Segoe UI"/>
              </a:defRPr>
            </a:lvl1pPr>
          </a:lstStyle>
          <a:p>
            <a:pPr lvl="0"/>
            <a:r>
              <a:rPr lang="en-US" dirty="0"/>
              <a:t>Speaker Name</a:t>
            </a:r>
          </a:p>
          <a:p>
            <a:pPr lvl="0"/>
            <a:r>
              <a:rPr lang="en-US" dirty="0"/>
              <a:t>Speaker Title</a:t>
            </a:r>
          </a:p>
        </p:txBody>
      </p:sp>
      <p:sp>
        <p:nvSpPr>
          <p:cNvPr id="11" name="Title 1"/>
          <p:cNvSpPr>
            <a:spLocks noGrp="1"/>
          </p:cNvSpPr>
          <p:nvPr>
            <p:ph type="title" hasCustomPrompt="1"/>
          </p:nvPr>
        </p:nvSpPr>
        <p:spPr>
          <a:xfrm>
            <a:off x="271480" y="1685026"/>
            <a:ext cx="5744007" cy="1359775"/>
          </a:xfrm>
          <a:prstGeom prst="rect">
            <a:avLst/>
          </a:prstGeom>
          <a:noFill/>
        </p:spPr>
        <p:txBody>
          <a:bodyPr lIns="107536" tIns="67211" rIns="107536" bIns="67211" anchor="t" anchorCtr="0"/>
          <a:lstStyle>
            <a:lvl1pPr>
              <a:defRPr sz="3900" spc="-74" baseline="0">
                <a:solidFill>
                  <a:srgbClr val="616161"/>
                </a:solidFill>
              </a:defRPr>
            </a:lvl1pPr>
          </a:lstStyle>
          <a:p>
            <a:r>
              <a:rPr lang="en-US" dirty="0"/>
              <a:t>Presentation title</a:t>
            </a:r>
          </a:p>
        </p:txBody>
      </p:sp>
    </p:spTree>
    <p:extLst>
      <p:ext uri="{BB962C8B-B14F-4D97-AF65-F5344CB8AC3E}">
        <p14:creationId xmlns:p14="http://schemas.microsoft.com/office/powerpoint/2010/main" val="32629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Test Title">
    <p:bg>
      <p:bgPr>
        <a:solidFill>
          <a:schemeClr val="tx1"/>
        </a:solidFill>
        <a:effectLst/>
      </p:bgPr>
    </p:bg>
    <p:spTree>
      <p:nvGrpSpPr>
        <p:cNvPr id="1" name=""/>
        <p:cNvGrpSpPr/>
        <p:nvPr/>
      </p:nvGrpSpPr>
      <p:grpSpPr>
        <a:xfrm>
          <a:off x="0" y="0"/>
          <a:ext cx="0" cy="0"/>
          <a:chOff x="0" y="0"/>
          <a:chExt cx="0" cy="0"/>
        </a:xfrm>
      </p:grpSpPr>
      <p:pic>
        <p:nvPicPr>
          <p:cNvPr id="10" name="Picture 9" descr="Microsof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05" y="235001"/>
            <a:ext cx="1069883" cy="228467"/>
          </a:xfrm>
          <a:prstGeom prst="rect">
            <a:avLst/>
          </a:prstGeom>
        </p:spPr>
      </p:pic>
    </p:spTree>
    <p:extLst>
      <p:ext uri="{BB962C8B-B14F-4D97-AF65-F5344CB8AC3E}">
        <p14:creationId xmlns:p14="http://schemas.microsoft.com/office/powerpoint/2010/main" val="54572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64" y="891883"/>
            <a:ext cx="5678054" cy="1468664"/>
          </a:xfrm>
        </p:spPr>
        <p:txBody>
          <a:bodyPr/>
          <a:lstStyle>
            <a:lvl1pPr marL="0" indent="0">
              <a:buNone/>
              <a:defRPr>
                <a:solidFill>
                  <a:srgbClr val="616161"/>
                </a:solidFill>
              </a:defRPr>
            </a:lvl1pPr>
            <a:lvl2pPr marL="0" indent="0">
              <a:buFontTx/>
              <a:buNone/>
              <a:defRPr sz="1400">
                <a:solidFill>
                  <a:srgbClr val="616161"/>
                </a:solidFill>
              </a:defRPr>
            </a:lvl2pPr>
            <a:lvl3pPr marL="168026" indent="0">
              <a:buNone/>
              <a:defRPr>
                <a:solidFill>
                  <a:srgbClr val="616161"/>
                </a:solidFill>
              </a:defRPr>
            </a:lvl3pPr>
            <a:lvl4pPr marL="336051" indent="0">
              <a:buNone/>
              <a:defRPr>
                <a:solidFill>
                  <a:srgbClr val="616161"/>
                </a:solidFill>
              </a:defRPr>
            </a:lvl4pPr>
            <a:lvl5pPr marL="504077"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506041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2" y="1568689"/>
            <a:ext cx="5722660" cy="1536374"/>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7405981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3" y="891883"/>
            <a:ext cx="3024064" cy="1797728"/>
          </a:xfrm>
        </p:spPr>
        <p:txBody>
          <a:bodyPr wrap="square">
            <a:spAutoFit/>
          </a:bodyPr>
          <a:lstStyle>
            <a:lvl1pPr marL="0" indent="0">
              <a:spcBef>
                <a:spcPts val="900"/>
              </a:spcBef>
              <a:buClr>
                <a:schemeClr val="tx1"/>
              </a:buClr>
              <a:buFont typeface="Wingdings" pitchFamily="2" charset="2"/>
              <a:buNone/>
              <a:defRPr sz="2700">
                <a:solidFill>
                  <a:schemeClr val="tx1"/>
                </a:solidFill>
              </a:defRPr>
            </a:lvl1pPr>
            <a:lvl2pPr marL="0" indent="0">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83144" y="899103"/>
            <a:ext cx="2895353" cy="1797728"/>
          </a:xfrm>
        </p:spPr>
        <p:txBody>
          <a:bodyPr wrap="square">
            <a:spAutoFit/>
          </a:bodyPr>
          <a:lstStyle>
            <a:lvl1pPr marL="0" indent="0">
              <a:spcBef>
                <a:spcPts val="900"/>
              </a:spcBef>
              <a:buClr>
                <a:schemeClr val="tx1"/>
              </a:buClr>
              <a:buFont typeface="Wingdings" pitchFamily="2" charset="2"/>
              <a:buNone/>
              <a:defRPr sz="2700">
                <a:solidFill>
                  <a:srgbClr val="616161"/>
                </a:solidFill>
              </a:defRPr>
            </a:lvl1pPr>
            <a:lvl2pPr marL="0" indent="0">
              <a:buNone/>
              <a:defRPr sz="1400">
                <a:solidFill>
                  <a:srgbClr val="616161"/>
                </a:solidFill>
              </a:defRPr>
            </a:lvl2pPr>
            <a:lvl3pPr marL="170360" indent="0">
              <a:buNone/>
              <a:tabLst/>
              <a:defRPr sz="1400">
                <a:solidFill>
                  <a:srgbClr val="616161"/>
                </a:solidFill>
              </a:defRPr>
            </a:lvl3pPr>
            <a:lvl4pPr marL="338385" indent="0">
              <a:buNone/>
              <a:defRPr>
                <a:solidFill>
                  <a:srgbClr val="616161"/>
                </a:solidFill>
              </a:defRPr>
            </a:lvl4pPr>
            <a:lvl5pPr marL="504077" indent="0">
              <a:buNone/>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69263" y="217136"/>
            <a:ext cx="8600807" cy="674749"/>
          </a:xfrm>
        </p:spPr>
        <p:txBody>
          <a:bodyPr/>
          <a:lstStyle/>
          <a:p>
            <a:r>
              <a:rPr lang="en-US" dirty="0"/>
              <a:t>Click to edit Master title style</a:t>
            </a:r>
          </a:p>
        </p:txBody>
      </p:sp>
    </p:spTree>
    <p:extLst>
      <p:ext uri="{BB962C8B-B14F-4D97-AF65-F5344CB8AC3E}">
        <p14:creationId xmlns:p14="http://schemas.microsoft.com/office/powerpoint/2010/main" val="887327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62" y="891884"/>
            <a:ext cx="3016631"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475712" y="891884"/>
            <a:ext cx="2999430" cy="1868773"/>
          </a:xfrm>
        </p:spPr>
        <p:txBody>
          <a:bodyPr wrap="square">
            <a:spAutoFit/>
          </a:bodyPr>
          <a:lstStyle>
            <a:lvl1pPr marL="211200" indent="-211200">
              <a:spcBef>
                <a:spcPts val="900"/>
              </a:spcBef>
              <a:buClr>
                <a:schemeClr val="tx1"/>
              </a:buClr>
              <a:buFont typeface="Arial" pitchFamily="34" charset="0"/>
              <a:buChar char="•"/>
              <a:defRPr sz="2700">
                <a:solidFill>
                  <a:srgbClr val="616161"/>
                </a:solidFill>
              </a:defRPr>
            </a:lvl1pPr>
            <a:lvl2pPr marL="390419" indent="-171403">
              <a:defRPr sz="1800">
                <a:solidFill>
                  <a:srgbClr val="616161"/>
                </a:solidFill>
              </a:defRPr>
            </a:lvl2pPr>
            <a:lvl3pPr marL="514210" indent="-123792">
              <a:tabLst/>
              <a:defRPr sz="1400">
                <a:solidFill>
                  <a:srgbClr val="616161"/>
                </a:solidFill>
              </a:defRPr>
            </a:lvl3pPr>
            <a:lvl4pPr marL="647524" indent="-133314">
              <a:defRPr>
                <a:solidFill>
                  <a:srgbClr val="616161"/>
                </a:solidFill>
              </a:defRPr>
            </a:lvl4pPr>
            <a:lvl5pPr marL="771314" indent="-123792">
              <a:tabLst/>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0136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262" y="1561962"/>
            <a:ext cx="2823978"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49563" y="1561962"/>
            <a:ext cx="2823978" cy="2689656"/>
          </a:xfrm>
          <a:solidFill>
            <a:srgbClr val="68217A"/>
          </a:solidFill>
          <a:ln>
            <a:noFill/>
          </a:ln>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1344500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269263" y="1558973"/>
            <a:ext cx="2109664" cy="2689656"/>
          </a:xfrm>
          <a:solidFill>
            <a:schemeClr val="accent2"/>
          </a:solidFill>
        </p:spPr>
        <p:txBody>
          <a:bodyPr wrap="square" tIns="107568" bIns="107568">
            <a:noAutofit/>
          </a:bodyPr>
          <a:lstStyle>
            <a:lvl1pPr marL="0" indent="0">
              <a:spcBef>
                <a:spcPts val="900"/>
              </a:spcBef>
              <a:buClr>
                <a:schemeClr val="tx1"/>
              </a:buClr>
              <a:buFont typeface="Wingdings" pitchFamily="2" charset="2"/>
              <a:buNone/>
              <a:defRPr sz="3000">
                <a:solidFill>
                  <a:schemeClr val="bg1"/>
                </a:solidFill>
              </a:defRPr>
            </a:lvl1pPr>
            <a:lvl2pPr marL="0" indent="0">
              <a:spcBef>
                <a:spcPts val="794"/>
              </a:spcBef>
              <a:buNone/>
              <a:defRPr sz="1400">
                <a:solidFill>
                  <a:schemeClr val="bg1"/>
                </a:solidFill>
              </a:defRPr>
            </a:lvl2pPr>
            <a:lvl3pPr marL="170360" indent="0">
              <a:buNone/>
              <a:tabLst/>
              <a:defRPr sz="1400">
                <a:solidFill>
                  <a:schemeClr val="bg1"/>
                </a:solidFill>
              </a:defRPr>
            </a:lvl3pPr>
            <a:lvl4pPr marL="338385" indent="0">
              <a:buNone/>
              <a:defRPr>
                <a:solidFill>
                  <a:schemeClr val="bg1"/>
                </a:solidFill>
              </a:defRPr>
            </a:lvl4pPr>
            <a:lvl5pPr marL="50407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2378928" y="1558973"/>
            <a:ext cx="3992136" cy="2692645"/>
          </a:xfr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2014462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2012928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
        <p:nvSpPr>
          <p:cNvPr id="2" name="Rectangle 1"/>
          <p:cNvSpPr/>
          <p:nvPr userDrawn="1"/>
        </p:nvSpPr>
        <p:spPr bwMode="auto">
          <a:xfrm>
            <a:off x="0" y="4723214"/>
            <a:ext cx="2389459" cy="420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4608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63" y="1561962"/>
            <a:ext cx="8600807" cy="975195"/>
          </a:xfrm>
        </p:spPr>
        <p:txBody>
          <a:bodyPr wrap="square">
            <a:spAutoFit/>
          </a:bodyPr>
          <a:lstStyle>
            <a:lvl1pPr marL="0" indent="0">
              <a:spcBef>
                <a:spcPts val="900"/>
              </a:spcBef>
              <a:buClr>
                <a:schemeClr val="tx1"/>
              </a:buClr>
              <a:buFont typeface="Wingdings" pitchFamily="2" charset="2"/>
              <a:buNone/>
              <a:defRPr sz="3900">
                <a:solidFill>
                  <a:schemeClr val="tx1"/>
                </a:solidFill>
              </a:defRPr>
            </a:lvl1pPr>
            <a:lvl2pPr marL="0" indent="0">
              <a:spcBef>
                <a:spcPts val="794"/>
              </a:spcBef>
              <a:buNone/>
              <a:defRPr sz="1400">
                <a:solidFill>
                  <a:schemeClr val="tx1"/>
                </a:solidFill>
              </a:defRPr>
            </a:lvl2pPr>
            <a:lvl3pPr marL="170360" indent="0">
              <a:buNone/>
              <a:tabLst/>
              <a:defRPr sz="1400">
                <a:solidFill>
                  <a:schemeClr val="tx1"/>
                </a:solidFill>
              </a:defRPr>
            </a:lvl3pPr>
            <a:lvl4pPr marL="338385" indent="0">
              <a:buNone/>
              <a:defRPr>
                <a:solidFill>
                  <a:schemeClr val="tx1"/>
                </a:solidFill>
              </a:defRPr>
            </a:lvl4pPr>
            <a:lvl5pPr marL="504077" indent="0">
              <a:buNone/>
              <a:tabLst/>
              <a:defRPr>
                <a:solidFill>
                  <a:schemeClr val="tx1"/>
                </a:solidFill>
              </a:defRPr>
            </a:lvl5pPr>
          </a:lstStyle>
          <a:p>
            <a:pPr lvl="0"/>
            <a:r>
              <a:rPr lang="en-US" dirty="0"/>
              <a:t>Click to edit Master text styles</a:t>
            </a:r>
          </a:p>
          <a:p>
            <a:pPr lvl="1"/>
            <a:r>
              <a:rPr lang="en-US" dirty="0"/>
              <a:t>Second level</a:t>
            </a:r>
          </a:p>
        </p:txBody>
      </p:sp>
      <p:sp>
        <p:nvSpPr>
          <p:cNvPr id="2" name="Rectangle 1"/>
          <p:cNvSpPr/>
          <p:nvPr userDrawn="1"/>
        </p:nvSpPr>
        <p:spPr bwMode="auto">
          <a:xfrm>
            <a:off x="0" y="4771900"/>
            <a:ext cx="2303093" cy="371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093" tIns="128075" rIns="160093" bIns="128075" numCol="1" spcCol="0" rtlCol="0" fromWordArt="0" anchor="t" anchorCtr="0" forceAA="0" compatLnSpc="1">
            <a:prstTxWarp prst="textNoShape">
              <a:avLst/>
            </a:prstTxWarp>
            <a:noAutofit/>
          </a:bodyPr>
          <a:lstStyle/>
          <a:p>
            <a:pPr algn="ctr" defTabSz="816286" fontAlgn="base">
              <a:lnSpc>
                <a:spcPct val="90000"/>
              </a:lnSpc>
              <a:spcBef>
                <a:spcPct val="0"/>
              </a:spcBef>
              <a:spcAft>
                <a:spcPct val="0"/>
              </a:spcAft>
            </a:pPr>
            <a:endParaRPr lang="en-US" sz="21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4512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832" y="203811"/>
            <a:ext cx="5378549" cy="1347163"/>
          </a:xfrm>
          <a:prstGeom prst="rect">
            <a:avLst/>
          </a:prstGeom>
          <a:noFill/>
        </p:spPr>
        <p:txBody>
          <a:bodyPr lIns="80047" tIns="67211" rIns="80047" bIns="67211" anchor="t" anchorCtr="0"/>
          <a:lstStyle>
            <a:lvl1pPr>
              <a:defRPr sz="6400" spc="-74" baseline="0">
                <a:solidFill>
                  <a:srgbClr val="616161"/>
                </a:solidFill>
              </a:defRPr>
            </a:lvl1pPr>
          </a:lstStyle>
          <a:p>
            <a:r>
              <a:rPr lang="en-US" dirty="0"/>
              <a:t>Section title</a:t>
            </a:r>
          </a:p>
        </p:txBody>
      </p:sp>
    </p:spTree>
    <p:extLst>
      <p:ext uri="{BB962C8B-B14F-4D97-AF65-F5344CB8AC3E}">
        <p14:creationId xmlns:p14="http://schemas.microsoft.com/office/powerpoint/2010/main" val="120308206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0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64" y="897994"/>
            <a:ext cx="5774698" cy="1467125"/>
          </a:xfrm>
        </p:spPr>
        <p:txBody>
          <a:bodyPr/>
          <a:lstStyle>
            <a:lvl1pPr marL="0" indent="0">
              <a:buNone/>
              <a:defRPr sz="2500">
                <a:solidFill>
                  <a:srgbClr val="616161"/>
                </a:solidFill>
                <a:latin typeface="Segoe UI" pitchFamily="34" charset="0"/>
                <a:cs typeface="Segoe UI" pitchFamily="34" charset="0"/>
              </a:defRPr>
            </a:lvl1pPr>
            <a:lvl2pPr marL="254724" indent="0">
              <a:buNone/>
              <a:defRPr>
                <a:solidFill>
                  <a:srgbClr val="616161"/>
                </a:solidFill>
                <a:latin typeface="Segoe UI" pitchFamily="34" charset="0"/>
                <a:cs typeface="Segoe UI" pitchFamily="34" charset="0"/>
              </a:defRPr>
            </a:lvl2pPr>
            <a:lvl3pPr marL="429700" indent="0">
              <a:buNone/>
              <a:defRPr>
                <a:solidFill>
                  <a:srgbClr val="616161"/>
                </a:solidFill>
                <a:latin typeface="Segoe UI" pitchFamily="34" charset="0"/>
                <a:cs typeface="Segoe UI" pitchFamily="34" charset="0"/>
              </a:defRPr>
            </a:lvl3pPr>
            <a:lvl4pPr marL="598722" indent="0">
              <a:buNone/>
              <a:defRPr>
                <a:solidFill>
                  <a:srgbClr val="616161"/>
                </a:solidFill>
                <a:latin typeface="Segoe UI" pitchFamily="34" charset="0"/>
                <a:cs typeface="Segoe UI" pitchFamily="34" charset="0"/>
              </a:defRPr>
            </a:lvl4pPr>
            <a:lvl5pPr marL="772505" indent="0">
              <a:buNone/>
              <a:defRPr>
                <a:solidFill>
                  <a:srgbClr val="61616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69263" y="217136"/>
            <a:ext cx="8600807"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36915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62" y="891883"/>
            <a:ext cx="5990289" cy="1799780"/>
          </a:xfrm>
          <a:prstGeom prst="rect">
            <a:avLst/>
          </a:prstGeom>
        </p:spPr>
        <p:txBody>
          <a:bodyPr/>
          <a:lstStyle>
            <a:lvl1pPr marL="213533" indent="-2135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66" indent="-206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8" indent="-213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23" indent="-168026">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50" indent="-168026">
              <a:buClr>
                <a:schemeClr val="tx1"/>
              </a:buClr>
              <a:buSzPct val="90000"/>
              <a:buFont typeface="Arial" pitchFamily="34" charset="0"/>
              <a:buChar char="•"/>
              <a:defRPr sz="14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14265" tIns="57131" rIns="114265" bIns="5713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p:cNvSpPr>
            <a:spLocks noGrp="1"/>
          </p:cNvSpPr>
          <p:nvPr>
            <p:ph type="ftr" sz="quarter" idx="12"/>
          </p:nvPr>
        </p:nvSpPr>
        <p:spPr>
          <a:xfrm>
            <a:off x="279454" y="4750468"/>
            <a:ext cx="2896507" cy="273168"/>
          </a:xfrm>
          <a:prstGeom prst="rect">
            <a:avLst/>
          </a:prstGeom>
        </p:spPr>
        <p:txBody>
          <a:bodyPr lIns="80047" tIns="40023" rIns="80047" bIns="40023"/>
          <a:lstStyle/>
          <a:p>
            <a:endParaRPr lang="en-US" dirty="0"/>
          </a:p>
        </p:txBody>
      </p:sp>
      <p:sp>
        <p:nvSpPr>
          <p:cNvPr id="5" name="Slide Number Placeholder 4"/>
          <p:cNvSpPr>
            <a:spLocks noGrp="1"/>
          </p:cNvSpPr>
          <p:nvPr>
            <p:ph type="sldNum" sz="quarter" idx="13"/>
          </p:nvPr>
        </p:nvSpPr>
        <p:spPr>
          <a:xfrm>
            <a:off x="6746739" y="4750466"/>
            <a:ext cx="2133860" cy="273168"/>
          </a:xfrm>
          <a:prstGeom prst="rect">
            <a:avLst/>
          </a:prstGeom>
        </p:spPr>
        <p:txBody>
          <a:bodyPr lIns="80047" tIns="40023" rIns="80047" bIns="40023"/>
          <a:lstStyle/>
          <a:p>
            <a:r>
              <a:rPr lang="en-US"/>
              <a:t>1</a:t>
            </a:r>
            <a:endParaRPr lang="en-US" dirty="0"/>
          </a:p>
        </p:txBody>
      </p:sp>
    </p:spTree>
    <p:extLst>
      <p:ext uri="{BB962C8B-B14F-4D97-AF65-F5344CB8AC3E}">
        <p14:creationId xmlns:p14="http://schemas.microsoft.com/office/powerpoint/2010/main" val="71832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483989"/>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948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9142698" cy="5143497"/>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336161" y="352551"/>
            <a:ext cx="1545492" cy="295278"/>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521985"/>
            <a:ext cx="1251591" cy="268966"/>
          </a:xfrm>
          <a:prstGeom prst="rect">
            <a:avLst/>
          </a:prstGeom>
        </p:spPr>
      </p:pic>
    </p:spTree>
    <p:extLst>
      <p:ext uri="{BB962C8B-B14F-4D97-AF65-F5344CB8AC3E}">
        <p14:creationId xmlns:p14="http://schemas.microsoft.com/office/powerpoint/2010/main" val="36594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8" y="-466"/>
            <a:ext cx="9143533" cy="5143967"/>
          </a:xfrm>
          <a:prstGeom prst="rect">
            <a:avLst/>
          </a:prstGeom>
        </p:spPr>
      </p:pic>
      <p:sp>
        <p:nvSpPr>
          <p:cNvPr id="2" name="Rectangle 1"/>
          <p:cNvSpPr/>
          <p:nvPr userDrawn="1"/>
        </p:nvSpPr>
        <p:spPr bwMode="auto">
          <a:xfrm>
            <a:off x="4233459" y="1577864"/>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4235888" y="1577863"/>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4234674" y="2922678"/>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2204" y="4665715"/>
            <a:ext cx="1240054" cy="267126"/>
          </a:xfrm>
          <a:prstGeom prst="rect">
            <a:avLst/>
          </a:prstGeom>
        </p:spPr>
      </p:pic>
    </p:spTree>
    <p:extLst>
      <p:ext uri="{BB962C8B-B14F-4D97-AF65-F5344CB8AC3E}">
        <p14:creationId xmlns:p14="http://schemas.microsoft.com/office/powerpoint/2010/main" val="8131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1"/>
            <a:ext cx="11349909" cy="6386143"/>
          </a:xfrm>
          <a:prstGeom prst="rect">
            <a:avLst/>
          </a:prstGeom>
        </p:spPr>
      </p:pic>
      <p:sp>
        <p:nvSpPr>
          <p:cNvPr id="2" name="Rectangle 1"/>
          <p:cNvSpPr/>
          <p:nvPr userDrawn="1"/>
        </p:nvSpPr>
        <p:spPr bwMode="auto">
          <a:xfrm>
            <a:off x="199548" y="1563131"/>
            <a:ext cx="4708613" cy="2618887"/>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01978" y="1563129"/>
            <a:ext cx="4706183" cy="1344828"/>
          </a:xfrm>
          <a:noFill/>
        </p:spPr>
        <p:txBody>
          <a:bodyPr lIns="146304" tIns="91440" rIns="146304" bIns="91440" anchor="t" anchorCtr="0"/>
          <a:lstStyle>
            <a:lvl1pPr>
              <a:defRPr sz="3971" spc="-74"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44"/>
            <a:ext cx="4707399" cy="1274074"/>
          </a:xfrm>
        </p:spPr>
        <p:txBody>
          <a:bodyPr tIns="109728" bIns="109728">
            <a:noAutofit/>
          </a:bodyPr>
          <a:lstStyle>
            <a:lvl1pPr marL="0" indent="0">
              <a:spcBef>
                <a:spcPts val="0"/>
              </a:spcBef>
              <a:buNone/>
              <a:defRPr sz="2352">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128" y="4532958"/>
            <a:ext cx="1240054" cy="267126"/>
          </a:xfrm>
          <a:prstGeom prst="rect">
            <a:avLst/>
          </a:prstGeom>
        </p:spPr>
      </p:pic>
    </p:spTree>
    <p:extLst>
      <p:ext uri="{BB962C8B-B14F-4D97-AF65-F5344CB8AC3E}">
        <p14:creationId xmlns:p14="http://schemas.microsoft.com/office/powerpoint/2010/main" val="12477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1"/>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6"/>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4521985"/>
            <a:ext cx="1255418" cy="268966"/>
          </a:xfrm>
          <a:prstGeom prst="rect">
            <a:avLst/>
          </a:prstGeom>
        </p:spPr>
      </p:pic>
      <p:sp>
        <p:nvSpPr>
          <p:cNvPr id="8" name="Rectangle 7"/>
          <p:cNvSpPr/>
          <p:nvPr userDrawn="1"/>
        </p:nvSpPr>
        <p:spPr bwMode="auto">
          <a:xfrm>
            <a:off x="336161" y="352551"/>
            <a:ext cx="1545492" cy="295278"/>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336161" y="647830"/>
            <a:ext cx="1545492" cy="203767"/>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23080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0" indent="0">
              <a:buNone/>
              <a:defRPr/>
            </a:lvl3pPr>
            <a:lvl4pPr marL="336140" indent="0">
              <a:buNone/>
              <a:defRPr/>
            </a:lvl4pPr>
            <a:lvl5pPr marL="50421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616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47347"/>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0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3"/>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404" indent="0">
              <a:buNone/>
              <a:tabLst/>
              <a:defRPr sz="1471"/>
            </a:lvl3pPr>
            <a:lvl4pPr marL="338476" indent="0">
              <a:buNone/>
              <a:defRPr/>
            </a:lvl4pPr>
            <a:lvl5pPr marL="50421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209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4"/>
            <a:ext cx="4033911" cy="1832424"/>
          </a:xfrm>
        </p:spPr>
        <p:txBody>
          <a:bodyPr wrap="square">
            <a:spAutoFit/>
          </a:bodyPr>
          <a:lstStyle>
            <a:lvl1pPr marL="211256" indent="-211256">
              <a:spcBef>
                <a:spcPts val="900"/>
              </a:spcBef>
              <a:buClr>
                <a:schemeClr val="tx1"/>
              </a:buClr>
              <a:buFont typeface="Arial" pitchFamily="34" charset="0"/>
              <a:buChar char="•"/>
              <a:defRPr sz="2352"/>
            </a:lvl1pPr>
            <a:lvl2pPr marL="390522" indent="-171448">
              <a:defRPr sz="1765"/>
            </a:lvl2pPr>
            <a:lvl3pPr marL="514346" indent="-123824">
              <a:tabLst/>
              <a:defRPr sz="1471"/>
            </a:lvl3pPr>
            <a:lvl4pPr marL="647693" indent="-133348">
              <a:defRPr/>
            </a:lvl4pPr>
            <a:lvl5pPr marL="771519" indent="-1238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3664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3080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61912"/>
          </a:xfrm>
          <a:noFill/>
        </p:spPr>
        <p:txBody>
          <a:bodyPr lIns="182880" tIns="146304" rIns="182880" bIns="146304">
            <a:sp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461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89767"/>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1176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43905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49909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876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8"/>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6911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287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82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276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49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530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68"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2" y="897992"/>
            <a:ext cx="8740140"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218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l" defTabSz="68543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10624649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590" indent="-213590">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76" indent="-20658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65" indent="-21359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36" indent="-16807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06" indent="-16807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8199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916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62" y="1563132"/>
            <a:ext cx="8600808" cy="1347163"/>
          </a:xfrm>
          <a:prstGeom prst="rect">
            <a:avLst/>
          </a:prstGeom>
          <a:noFill/>
        </p:spPr>
        <p:txBody>
          <a:bodyPr lIns="80047" tIns="67211" rIns="80047" bIns="67211" anchor="t" anchorCtr="0"/>
          <a:lstStyle>
            <a:lvl1pPr>
              <a:defRPr sz="6400" spc="-74" baseline="0">
                <a:solidFill>
                  <a:schemeClr val="tx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rple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Blank Accen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Test Title and Bullet Text">
    <p:spTree>
      <p:nvGrpSpPr>
        <p:cNvPr id="1" name=""/>
        <p:cNvGrpSpPr/>
        <p:nvPr/>
      </p:nvGrpSpPr>
      <p:grpSpPr>
        <a:xfrm>
          <a:off x="0" y="0"/>
          <a:ext cx="0" cy="0"/>
          <a:chOff x="0" y="0"/>
          <a:chExt cx="0" cy="0"/>
        </a:xfrm>
      </p:grpSpPr>
      <p:sp>
        <p:nvSpPr>
          <p:cNvPr id="9" name="Title 1"/>
          <p:cNvSpPr>
            <a:spLocks noGrp="1"/>
          </p:cNvSpPr>
          <p:nvPr>
            <p:ph type="title"/>
          </p:nvPr>
        </p:nvSpPr>
        <p:spPr>
          <a:xfrm>
            <a:off x="269263" y="217136"/>
            <a:ext cx="8600807" cy="674749"/>
          </a:xfrm>
          <a:prstGeom prst="rect">
            <a:avLst/>
          </a:prstGeom>
        </p:spPr>
        <p:txBody>
          <a:bodyPr/>
          <a:lstStyle>
            <a:lvl1pPr>
              <a:defRPr>
                <a:solidFill>
                  <a:srgbClr val="616161"/>
                </a:solidFill>
              </a:defRPr>
            </a:lvl1pPr>
          </a:lstStyle>
          <a:p>
            <a:r>
              <a:rPr lang="en-US" dirty="0"/>
              <a:t>Click to edit Master title style</a:t>
            </a:r>
          </a:p>
        </p:txBody>
      </p:sp>
      <p:sp>
        <p:nvSpPr>
          <p:cNvPr id="6" name="Text Placeholder 3"/>
          <p:cNvSpPr txBox="1">
            <a:spLocks/>
          </p:cNvSpPr>
          <p:nvPr userDrawn="1"/>
        </p:nvSpPr>
        <p:spPr>
          <a:xfrm>
            <a:off x="269262" y="1568689"/>
            <a:ext cx="5722660" cy="1536374"/>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252040" marR="0" lvl="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00" b="0" i="0" u="none" strike="noStrike" kern="1200" cap="none" spc="0" normalizeH="0" baseline="0" noProof="0">
                <a:ln>
                  <a:noFill/>
                </a:ln>
                <a:solidFill>
                  <a:srgbClr val="616161"/>
                </a:solidFill>
                <a:effectLst/>
                <a:uLnTx/>
                <a:uFillTx/>
                <a:latin typeface="Segoe UI Light"/>
                <a:ea typeface="+mn-ea"/>
                <a:cs typeface="+mn-cs"/>
              </a:rPr>
              <a:t>Click to edit Master text styles</a:t>
            </a:r>
          </a:p>
          <a:p>
            <a:pPr marL="429400" marR="0" lvl="1"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solidFill>
                  <a:srgbClr val="616161"/>
                </a:solidFill>
                <a:effectLst/>
                <a:uLnTx/>
                <a:uFillTx/>
                <a:latin typeface="Segoe UI"/>
                <a:ea typeface="+mn-ea"/>
                <a:cs typeface="+mn-cs"/>
              </a:rPr>
              <a:t>Second level</a:t>
            </a:r>
          </a:p>
          <a:p>
            <a:pPr marL="588092" marR="0" lvl="2"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616161"/>
                </a:solidFill>
                <a:effectLst/>
                <a:uLnTx/>
                <a:uFillTx/>
                <a:latin typeface="Segoe UI"/>
                <a:ea typeface="+mn-ea"/>
                <a:cs typeface="+mn-cs"/>
              </a:rPr>
              <a:t>Third level</a:t>
            </a:r>
          </a:p>
          <a:p>
            <a:pPr marL="756116" marR="0" lvl="3"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Fourth level</a:t>
            </a:r>
          </a:p>
          <a:p>
            <a:pPr marL="924141" marR="0" lvl="4"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300" b="0" i="0" u="none" strike="noStrike" kern="1200" cap="none" spc="0" normalizeH="0" baseline="0" noProof="0">
                <a:ln>
                  <a:noFill/>
                </a:ln>
                <a:solidFill>
                  <a:srgbClr val="616161"/>
                </a:solidFill>
                <a:effectLst/>
                <a:uLnTx/>
                <a:uFillTx/>
                <a:latin typeface="Segoe UI"/>
                <a:ea typeface="+mn-ea"/>
                <a:cs typeface="+mn-cs"/>
              </a:rPr>
              <a:t>Fifth level</a:t>
            </a:r>
            <a:endParaRPr kumimoji="0" lang="en-US" sz="1300" b="0" i="0" u="none" strike="noStrike" kern="1200" cap="none" spc="0" normalizeH="0" baseline="0" noProof="0" dirty="0">
              <a:ln>
                <a:noFill/>
              </a:ln>
              <a:solidFill>
                <a:srgbClr val="616161"/>
              </a:solidFill>
              <a:effectLst/>
              <a:uLnTx/>
              <a:uFillTx/>
              <a:latin typeface="Segoe UI"/>
              <a:ea typeface="+mn-ea"/>
              <a:cs typeface="+mn-cs"/>
            </a:endParaRP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0117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193" r:id="rId3"/>
    <p:sldLayoutId id="2147484101" r:id="rId4"/>
    <p:sldLayoutId id="2147484102" r:id="rId5"/>
    <p:sldLayoutId id="2147484127" r:id="rId6"/>
    <p:sldLayoutId id="2147484128" r:id="rId7"/>
    <p:sldLayoutId id="2147484129" r:id="rId8"/>
    <p:sldLayoutId id="2147484263" r:id="rId9"/>
    <p:sldLayoutId id="2147484265" r:id="rId10"/>
  </p:sldLayoutIdLst>
  <p:hf hdr="0" dt="0"/>
  <p:txStyles>
    <p:titleStyle>
      <a:lvl1pPr algn="l" defTabSz="685585" rtl="0" eaLnBrk="1" latinLnBrk="0" hangingPunct="1">
        <a:lnSpc>
          <a:spcPct val="90000"/>
        </a:lnSpc>
        <a:spcBef>
          <a:spcPct val="0"/>
        </a:spcBef>
        <a:buNone/>
        <a:defRPr lang="en-US" sz="3900" b="0" kern="1200" cap="none" spc="-75" baseline="0" dirty="0">
          <a:ln w="3175">
            <a:noFill/>
          </a:ln>
          <a:solidFill>
            <a:srgbClr val="616161"/>
          </a:solidFill>
          <a:effectLst/>
          <a:latin typeface="Segoe UI Light"/>
          <a:ea typeface="+mn-ea"/>
          <a:cs typeface="Segoe ui light (Headings)"/>
        </a:defRPr>
      </a:lvl1pPr>
    </p:titleStyle>
    <p:bodyStyle>
      <a:lvl1pPr marL="300175" indent="-300175" algn="l" defTabSz="400233" rtl="0" eaLnBrk="1" latinLnBrk="0" hangingPunct="1">
        <a:spcBef>
          <a:spcPct val="20000"/>
        </a:spcBef>
        <a:buFont typeface="Arial"/>
        <a:buChar char="•"/>
        <a:defRPr sz="1300" kern="1200">
          <a:solidFill>
            <a:schemeClr val="tx1"/>
          </a:solidFill>
          <a:latin typeface="Segoe"/>
          <a:ea typeface="+mn-ea"/>
          <a:cs typeface="Segoe"/>
        </a:defRPr>
      </a:lvl1pPr>
      <a:lvl2pPr marL="650378" indent="-250146" algn="l" defTabSz="400233" rtl="0" eaLnBrk="1" latinLnBrk="0" hangingPunct="1">
        <a:spcBef>
          <a:spcPct val="20000"/>
        </a:spcBef>
        <a:buFont typeface="Arial"/>
        <a:buChar char="–"/>
        <a:defRPr sz="1300" kern="1200">
          <a:solidFill>
            <a:schemeClr val="tx1"/>
          </a:solidFill>
          <a:latin typeface="Segoe"/>
          <a:ea typeface="+mn-ea"/>
          <a:cs typeface="Segoe"/>
        </a:defRPr>
      </a:lvl2pPr>
      <a:lvl3pPr marL="1000582" indent="-200116" algn="l" defTabSz="400233" rtl="0" eaLnBrk="1" latinLnBrk="0" hangingPunct="1">
        <a:spcBef>
          <a:spcPct val="20000"/>
        </a:spcBef>
        <a:buFont typeface="Arial"/>
        <a:buChar char="•"/>
        <a:defRPr sz="1300" kern="1200">
          <a:solidFill>
            <a:schemeClr val="tx1"/>
          </a:solidFill>
          <a:latin typeface="Segoe"/>
          <a:ea typeface="+mn-ea"/>
          <a:cs typeface="Segoe"/>
        </a:defRPr>
      </a:lvl3pPr>
      <a:lvl4pPr marL="1400815" indent="-200116" algn="l" defTabSz="400233" rtl="0" eaLnBrk="1" latinLnBrk="0" hangingPunct="1">
        <a:spcBef>
          <a:spcPct val="20000"/>
        </a:spcBef>
        <a:buFont typeface="Arial"/>
        <a:buChar char="–"/>
        <a:defRPr sz="1300" kern="1200">
          <a:solidFill>
            <a:schemeClr val="tx1"/>
          </a:solidFill>
          <a:latin typeface="Segoe"/>
          <a:ea typeface="+mn-ea"/>
          <a:cs typeface="Segoe"/>
        </a:defRPr>
      </a:lvl4pPr>
      <a:lvl5pPr marL="1801048" indent="-200116" algn="l" defTabSz="400233" rtl="0" eaLnBrk="1" latinLnBrk="0" hangingPunct="1">
        <a:spcBef>
          <a:spcPct val="20000"/>
        </a:spcBef>
        <a:buFont typeface="Arial"/>
        <a:buChar char="»"/>
        <a:defRPr sz="1300" kern="1200">
          <a:solidFill>
            <a:schemeClr val="tx1"/>
          </a:solidFill>
          <a:latin typeface="Segoe"/>
          <a:ea typeface="+mn-ea"/>
          <a:cs typeface="Segoe"/>
        </a:defRPr>
      </a:lvl5pPr>
      <a:lvl6pPr marL="2201281" indent="-200116" algn="l" defTabSz="400233" rtl="0" eaLnBrk="1" latinLnBrk="0" hangingPunct="1">
        <a:spcBef>
          <a:spcPct val="20000"/>
        </a:spcBef>
        <a:buFont typeface="Arial"/>
        <a:buChar char="•"/>
        <a:defRPr sz="1800" kern="1200">
          <a:solidFill>
            <a:schemeClr val="tx1"/>
          </a:solidFill>
          <a:latin typeface="+mn-lt"/>
          <a:ea typeface="+mn-ea"/>
          <a:cs typeface="+mn-cs"/>
        </a:defRPr>
      </a:lvl6pPr>
      <a:lvl7pPr marL="2601514" indent="-200116" algn="l" defTabSz="400233" rtl="0" eaLnBrk="1" latinLnBrk="0" hangingPunct="1">
        <a:spcBef>
          <a:spcPct val="20000"/>
        </a:spcBef>
        <a:buFont typeface="Arial"/>
        <a:buChar char="•"/>
        <a:defRPr sz="1800" kern="1200">
          <a:solidFill>
            <a:schemeClr val="tx1"/>
          </a:solidFill>
          <a:latin typeface="+mn-lt"/>
          <a:ea typeface="+mn-ea"/>
          <a:cs typeface="+mn-cs"/>
        </a:defRPr>
      </a:lvl7pPr>
      <a:lvl8pPr marL="3001747" indent="-200116" algn="l" defTabSz="400233" rtl="0" eaLnBrk="1" latinLnBrk="0" hangingPunct="1">
        <a:spcBef>
          <a:spcPct val="20000"/>
        </a:spcBef>
        <a:buFont typeface="Arial"/>
        <a:buChar char="•"/>
        <a:defRPr sz="1800" kern="1200">
          <a:solidFill>
            <a:schemeClr val="tx1"/>
          </a:solidFill>
          <a:latin typeface="+mn-lt"/>
          <a:ea typeface="+mn-ea"/>
          <a:cs typeface="+mn-cs"/>
        </a:defRPr>
      </a:lvl8pPr>
      <a:lvl9pPr marL="3401979" indent="-200116" algn="l" defTabSz="40023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0233" rtl="0" eaLnBrk="1" latinLnBrk="0" hangingPunct="1">
        <a:defRPr sz="1600" kern="1200">
          <a:solidFill>
            <a:schemeClr val="tx1"/>
          </a:solidFill>
          <a:latin typeface="+mn-lt"/>
          <a:ea typeface="+mn-ea"/>
          <a:cs typeface="+mn-cs"/>
        </a:defRPr>
      </a:lvl1pPr>
      <a:lvl2pPr marL="400233" algn="l" defTabSz="400233" rtl="0" eaLnBrk="1" latinLnBrk="0" hangingPunct="1">
        <a:defRPr sz="1600" kern="1200">
          <a:solidFill>
            <a:schemeClr val="tx1"/>
          </a:solidFill>
          <a:latin typeface="+mn-lt"/>
          <a:ea typeface="+mn-ea"/>
          <a:cs typeface="+mn-cs"/>
        </a:defRPr>
      </a:lvl2pPr>
      <a:lvl3pPr marL="800466" algn="l" defTabSz="400233" rtl="0" eaLnBrk="1" latinLnBrk="0" hangingPunct="1">
        <a:defRPr sz="1600" kern="1200">
          <a:solidFill>
            <a:schemeClr val="tx1"/>
          </a:solidFill>
          <a:latin typeface="+mn-lt"/>
          <a:ea typeface="+mn-ea"/>
          <a:cs typeface="+mn-cs"/>
        </a:defRPr>
      </a:lvl3pPr>
      <a:lvl4pPr marL="1200699" algn="l" defTabSz="400233" rtl="0" eaLnBrk="1" latinLnBrk="0" hangingPunct="1">
        <a:defRPr sz="1600" kern="1200">
          <a:solidFill>
            <a:schemeClr val="tx1"/>
          </a:solidFill>
          <a:latin typeface="+mn-lt"/>
          <a:ea typeface="+mn-ea"/>
          <a:cs typeface="+mn-cs"/>
        </a:defRPr>
      </a:lvl4pPr>
      <a:lvl5pPr marL="1600932" algn="l" defTabSz="400233" rtl="0" eaLnBrk="1" latinLnBrk="0" hangingPunct="1">
        <a:defRPr sz="1600" kern="1200">
          <a:solidFill>
            <a:schemeClr val="tx1"/>
          </a:solidFill>
          <a:latin typeface="+mn-lt"/>
          <a:ea typeface="+mn-ea"/>
          <a:cs typeface="+mn-cs"/>
        </a:defRPr>
      </a:lvl5pPr>
      <a:lvl6pPr marL="2001164" algn="l" defTabSz="400233" rtl="0" eaLnBrk="1" latinLnBrk="0" hangingPunct="1">
        <a:defRPr sz="1600" kern="1200">
          <a:solidFill>
            <a:schemeClr val="tx1"/>
          </a:solidFill>
          <a:latin typeface="+mn-lt"/>
          <a:ea typeface="+mn-ea"/>
          <a:cs typeface="+mn-cs"/>
        </a:defRPr>
      </a:lvl6pPr>
      <a:lvl7pPr marL="2401397" algn="l" defTabSz="400233" rtl="0" eaLnBrk="1" latinLnBrk="0" hangingPunct="1">
        <a:defRPr sz="1600" kern="1200">
          <a:solidFill>
            <a:schemeClr val="tx1"/>
          </a:solidFill>
          <a:latin typeface="+mn-lt"/>
          <a:ea typeface="+mn-ea"/>
          <a:cs typeface="+mn-cs"/>
        </a:defRPr>
      </a:lvl7pPr>
      <a:lvl8pPr marL="2801630" algn="l" defTabSz="400233" rtl="0" eaLnBrk="1" latinLnBrk="0" hangingPunct="1">
        <a:defRPr sz="1600" kern="1200">
          <a:solidFill>
            <a:schemeClr val="tx1"/>
          </a:solidFill>
          <a:latin typeface="+mn-lt"/>
          <a:ea typeface="+mn-ea"/>
          <a:cs typeface="+mn-cs"/>
        </a:defRPr>
      </a:lvl8pPr>
      <a:lvl9pPr marL="3201863" algn="l" defTabSz="40023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63" y="217136"/>
            <a:ext cx="8600807" cy="674749"/>
          </a:xfrm>
          <a:prstGeom prst="rect">
            <a:avLst/>
          </a:prstGeom>
        </p:spPr>
        <p:txBody>
          <a:bodyPr vert="horz" wrap="square" lIns="107536" tIns="67211" rIns="107536" bIns="67211" rtlCol="0" anchor="t">
            <a:noAutofit/>
          </a:bodyPr>
          <a:lstStyle/>
          <a:p>
            <a:r>
              <a:rPr lang="en-US" dirty="0"/>
              <a:t>Click to edit Master title style</a:t>
            </a:r>
          </a:p>
        </p:txBody>
      </p:sp>
      <p:sp>
        <p:nvSpPr>
          <p:cNvPr id="4" name="Text Placeholder 3"/>
          <p:cNvSpPr>
            <a:spLocks noGrp="1"/>
          </p:cNvSpPr>
          <p:nvPr>
            <p:ph type="body" idx="1"/>
          </p:nvPr>
        </p:nvSpPr>
        <p:spPr>
          <a:xfrm>
            <a:off x="269264" y="891886"/>
            <a:ext cx="5990288" cy="1536374"/>
          </a:xfrm>
          <a:prstGeom prst="rect">
            <a:avLst/>
          </a:prstGeom>
        </p:spPr>
        <p:txBody>
          <a:bodyPr vert="horz" wrap="square" lIns="107536" tIns="67211" rIns="107536" bIns="6721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14198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1" r:id="rId5"/>
    <p:sldLayoutId id="2147484252" r:id="rId6"/>
    <p:sldLayoutId id="2147484253" r:id="rId7"/>
    <p:sldLayoutId id="2147484254" r:id="rId8"/>
    <p:sldLayoutId id="2147484255" r:id="rId9"/>
    <p:sldLayoutId id="2147484258" r:id="rId10"/>
    <p:sldLayoutId id="2147484259" r:id="rId11"/>
    <p:sldLayoutId id="2147484260" r:id="rId12"/>
    <p:sldLayoutId id="2147484266" r:id="rId13"/>
  </p:sldLayoutIdLst>
  <p:transition>
    <p:fade/>
  </p:transition>
  <p:hf hdr="0" dt="0"/>
  <p:txStyles>
    <p:titleStyle>
      <a:lvl1pPr algn="l" defTabSz="685585" rtl="0" eaLnBrk="1" latinLnBrk="0" hangingPunct="1">
        <a:lnSpc>
          <a:spcPct val="90000"/>
        </a:lnSpc>
        <a:spcBef>
          <a:spcPct val="0"/>
        </a:spcBef>
        <a:buNone/>
        <a:defRPr lang="en-US" sz="3900" b="0" kern="1200" cap="none" spc="-75" baseline="0" dirty="0" smtClean="0">
          <a:ln w="3175">
            <a:noFill/>
          </a:ln>
          <a:solidFill>
            <a:srgbClr val="616161"/>
          </a:solidFill>
          <a:effectLst/>
          <a:latin typeface="+mj-lt"/>
          <a:ea typeface="+mn-ea"/>
          <a:cs typeface="Segoe UI" pitchFamily="34" charset="0"/>
        </a:defRPr>
      </a:lvl1pPr>
    </p:titleStyle>
    <p:body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585" rtl="0" eaLnBrk="1" latinLnBrk="0" hangingPunct="1">
        <a:defRPr sz="1300" kern="1200">
          <a:solidFill>
            <a:schemeClr val="tx1"/>
          </a:solidFill>
          <a:latin typeface="+mn-lt"/>
          <a:ea typeface="+mn-ea"/>
          <a:cs typeface="+mn-cs"/>
        </a:defRPr>
      </a:lvl1pPr>
      <a:lvl2pPr marL="342794" algn="l" defTabSz="685585" rtl="0" eaLnBrk="1" latinLnBrk="0" hangingPunct="1">
        <a:defRPr sz="1300" kern="1200">
          <a:solidFill>
            <a:schemeClr val="tx1"/>
          </a:solidFill>
          <a:latin typeface="+mn-lt"/>
          <a:ea typeface="+mn-ea"/>
          <a:cs typeface="+mn-cs"/>
        </a:defRPr>
      </a:lvl2pPr>
      <a:lvl3pPr marL="685585" algn="l" defTabSz="685585" rtl="0" eaLnBrk="1" latinLnBrk="0" hangingPunct="1">
        <a:defRPr sz="1300" kern="1200">
          <a:solidFill>
            <a:schemeClr val="tx1"/>
          </a:solidFill>
          <a:latin typeface="+mn-lt"/>
          <a:ea typeface="+mn-ea"/>
          <a:cs typeface="+mn-cs"/>
        </a:defRPr>
      </a:lvl3pPr>
      <a:lvl4pPr marL="1028378" algn="l" defTabSz="685585" rtl="0" eaLnBrk="1" latinLnBrk="0" hangingPunct="1">
        <a:defRPr sz="1300" kern="1200">
          <a:solidFill>
            <a:schemeClr val="tx1"/>
          </a:solidFill>
          <a:latin typeface="+mn-lt"/>
          <a:ea typeface="+mn-ea"/>
          <a:cs typeface="+mn-cs"/>
        </a:defRPr>
      </a:lvl4pPr>
      <a:lvl5pPr marL="1371171" algn="l" defTabSz="685585" rtl="0" eaLnBrk="1" latinLnBrk="0" hangingPunct="1">
        <a:defRPr sz="1300" kern="1200">
          <a:solidFill>
            <a:schemeClr val="tx1"/>
          </a:solidFill>
          <a:latin typeface="+mn-lt"/>
          <a:ea typeface="+mn-ea"/>
          <a:cs typeface="+mn-cs"/>
        </a:defRPr>
      </a:lvl5pPr>
      <a:lvl6pPr marL="1713963" algn="l" defTabSz="685585" rtl="0" eaLnBrk="1" latinLnBrk="0" hangingPunct="1">
        <a:defRPr sz="1300" kern="1200">
          <a:solidFill>
            <a:schemeClr val="tx1"/>
          </a:solidFill>
          <a:latin typeface="+mn-lt"/>
          <a:ea typeface="+mn-ea"/>
          <a:cs typeface="+mn-cs"/>
        </a:defRPr>
      </a:lvl6pPr>
      <a:lvl7pPr marL="2056757" algn="l" defTabSz="685585" rtl="0" eaLnBrk="1" latinLnBrk="0" hangingPunct="1">
        <a:defRPr sz="1300" kern="1200">
          <a:solidFill>
            <a:schemeClr val="tx1"/>
          </a:solidFill>
          <a:latin typeface="+mn-lt"/>
          <a:ea typeface="+mn-ea"/>
          <a:cs typeface="+mn-cs"/>
        </a:defRPr>
      </a:lvl7pPr>
      <a:lvl8pPr marL="2399549" algn="l" defTabSz="685585" rtl="0" eaLnBrk="1" latinLnBrk="0" hangingPunct="1">
        <a:defRPr sz="1300" kern="1200">
          <a:solidFill>
            <a:schemeClr val="tx1"/>
          </a:solidFill>
          <a:latin typeface="+mn-lt"/>
          <a:ea typeface="+mn-ea"/>
          <a:cs typeface="+mn-cs"/>
        </a:defRPr>
      </a:lvl8pPr>
      <a:lvl9pPr marL="2742343" algn="l" defTabSz="68558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63873893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685766"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5" marR="0" indent="-252105" algn="l" defTabSz="685766"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512" marR="0" indent="-177408" algn="l" defTabSz="68576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4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16"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87" marR="0" indent="-168070" algn="l" defTabSz="685766"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57"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41"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24"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08" indent="-171442" algn="l" defTabSz="68576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66" rtl="0" eaLnBrk="1" latinLnBrk="0" hangingPunct="1">
        <a:defRPr sz="1324" kern="1200">
          <a:solidFill>
            <a:schemeClr val="tx1"/>
          </a:solidFill>
          <a:latin typeface="+mn-lt"/>
          <a:ea typeface="+mn-ea"/>
          <a:cs typeface="+mn-cs"/>
        </a:defRPr>
      </a:lvl1pPr>
      <a:lvl2pPr marL="342884" algn="l" defTabSz="685766" rtl="0" eaLnBrk="1" latinLnBrk="0" hangingPunct="1">
        <a:defRPr sz="1324" kern="1200">
          <a:solidFill>
            <a:schemeClr val="tx1"/>
          </a:solidFill>
          <a:latin typeface="+mn-lt"/>
          <a:ea typeface="+mn-ea"/>
          <a:cs typeface="+mn-cs"/>
        </a:defRPr>
      </a:lvl2pPr>
      <a:lvl3pPr marL="685766" algn="l" defTabSz="685766" rtl="0" eaLnBrk="1" latinLnBrk="0" hangingPunct="1">
        <a:defRPr sz="1324" kern="1200">
          <a:solidFill>
            <a:schemeClr val="tx1"/>
          </a:solidFill>
          <a:latin typeface="+mn-lt"/>
          <a:ea typeface="+mn-ea"/>
          <a:cs typeface="+mn-cs"/>
        </a:defRPr>
      </a:lvl3pPr>
      <a:lvl4pPr marL="1028649" algn="l" defTabSz="685766" rtl="0" eaLnBrk="1" latinLnBrk="0" hangingPunct="1">
        <a:defRPr sz="1324" kern="1200">
          <a:solidFill>
            <a:schemeClr val="tx1"/>
          </a:solidFill>
          <a:latin typeface="+mn-lt"/>
          <a:ea typeface="+mn-ea"/>
          <a:cs typeface="+mn-cs"/>
        </a:defRPr>
      </a:lvl4pPr>
      <a:lvl5pPr marL="1371532" algn="l" defTabSz="685766" rtl="0" eaLnBrk="1" latinLnBrk="0" hangingPunct="1">
        <a:defRPr sz="1324" kern="1200">
          <a:solidFill>
            <a:schemeClr val="tx1"/>
          </a:solidFill>
          <a:latin typeface="+mn-lt"/>
          <a:ea typeface="+mn-ea"/>
          <a:cs typeface="+mn-cs"/>
        </a:defRPr>
      </a:lvl5pPr>
      <a:lvl6pPr marL="1714417" algn="l" defTabSz="685766" rtl="0" eaLnBrk="1" latinLnBrk="0" hangingPunct="1">
        <a:defRPr sz="1324" kern="1200">
          <a:solidFill>
            <a:schemeClr val="tx1"/>
          </a:solidFill>
          <a:latin typeface="+mn-lt"/>
          <a:ea typeface="+mn-ea"/>
          <a:cs typeface="+mn-cs"/>
        </a:defRPr>
      </a:lvl6pPr>
      <a:lvl7pPr marL="2057300" algn="l" defTabSz="685766" rtl="0" eaLnBrk="1" latinLnBrk="0" hangingPunct="1">
        <a:defRPr sz="1324" kern="1200">
          <a:solidFill>
            <a:schemeClr val="tx1"/>
          </a:solidFill>
          <a:latin typeface="+mn-lt"/>
          <a:ea typeface="+mn-ea"/>
          <a:cs typeface="+mn-cs"/>
        </a:defRPr>
      </a:lvl7pPr>
      <a:lvl8pPr marL="2400182" algn="l" defTabSz="685766" rtl="0" eaLnBrk="1" latinLnBrk="0" hangingPunct="1">
        <a:defRPr sz="1324" kern="1200">
          <a:solidFill>
            <a:schemeClr val="tx1"/>
          </a:solidFill>
          <a:latin typeface="+mn-lt"/>
          <a:ea typeface="+mn-ea"/>
          <a:cs typeface="+mn-cs"/>
        </a:defRPr>
      </a:lvl8pPr>
      <a:lvl9pPr marL="2743066" algn="l" defTabSz="685766"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facebook.com/alex.krakovetski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icrosoft.com/en-us/skype/bots" TargetMode="External"/><Relationship Id="rId2" Type="http://schemas.openxmlformats.org/officeDocument/2006/relationships/hyperlink" Target="http://www.skype.com/developer" TargetMode="Externa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hyperlink" Target="http://blogs.skype.com/2016/03/30/skype-bots-preview-comes-to-consumers-and-develop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hyperlink" Target="http://www.meaningcloud.com/" TargetMode="External"/><Relationship Id="rId13" Type="http://schemas.openxmlformats.org/officeDocument/2006/relationships/hyperlink" Target="http://aylien.com/" TargetMode="External"/><Relationship Id="rId3" Type="http://schemas.openxmlformats.org/officeDocument/2006/relationships/hyperlink" Target="http://msg.ai/" TargetMode="External"/><Relationship Id="rId7" Type="http://schemas.openxmlformats.org/officeDocument/2006/relationships/hyperlink" Target="http://klangoo.com/search.aspx" TargetMode="External"/><Relationship Id="rId12" Type="http://schemas.openxmlformats.org/officeDocument/2006/relationships/hyperlink" Target="https://www.quora.com/topic/Semantria" TargetMode="External"/><Relationship Id="rId2" Type="http://schemas.openxmlformats.org/officeDocument/2006/relationships/notesSlide" Target="../notesSlides/notesSlide8.xml"/><Relationship Id="rId16" Type="http://schemas.openxmlformats.org/officeDocument/2006/relationships/hyperlink" Target="https://www.microsoft.com/cognitive-services/en-us/apis" TargetMode="External"/><Relationship Id="rId1" Type="http://schemas.openxmlformats.org/officeDocument/2006/relationships/slideLayout" Target="../slideLayouts/slideLayout23.xml"/><Relationship Id="rId6" Type="http://schemas.openxmlformats.org/officeDocument/2006/relationships/hyperlink" Target="http://www.cogitoapi.com/" TargetMode="External"/><Relationship Id="rId11" Type="http://schemas.openxmlformats.org/officeDocument/2006/relationships/hyperlink" Target="https://www.quora.com/topic/Saplo-company" TargetMode="External"/><Relationship Id="rId5" Type="http://schemas.openxmlformats.org/officeDocument/2006/relationships/hyperlink" Target="https://www.bitext.com/text-analysis-api/" TargetMode="External"/><Relationship Id="rId15" Type="http://schemas.openxmlformats.org/officeDocument/2006/relationships/hyperlink" Target="https://www.wolframalpha.com/" TargetMode="External"/><Relationship Id="rId10" Type="http://schemas.openxmlformats.org/officeDocument/2006/relationships/hyperlink" Target="https://developer.rosette.com/" TargetMode="External"/><Relationship Id="rId4" Type="http://schemas.openxmlformats.org/officeDocument/2006/relationships/hyperlink" Target="https://www.opencalais.com/opencalais-demo/" TargetMode="External"/><Relationship Id="rId9" Type="http://schemas.openxmlformats.org/officeDocument/2006/relationships/hyperlink" Target="https://www.quora.com/topic/Ingen-io" TargetMode="External"/><Relationship Id="rId14" Type="http://schemas.openxmlformats.org/officeDocument/2006/relationships/hyperlink" Target="https://www.textrazor.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businessinsider.com/the-messaging-app-report-2015-11?IR=T" TargetMode="External"/><Relationship Id="rId7" Type="http://schemas.openxmlformats.org/officeDocument/2006/relationships/image" Target="../media/image15.png"/><Relationship Id="rId2" Type="http://schemas.openxmlformats.org/officeDocument/2006/relationships/hyperlink" Target="http://qz.com/253618/most-smartphone-users-download-zero-apps-per-month/" TargetMode="Externa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www.facebook.com/alex.krakovetskiy"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1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hyperlink" Target="http://www.techinsider.io/joshua-browder-bot-for-parking-tickets-2016-2" TargetMode="External"/><Relationship Id="rId2" Type="http://schemas.openxmlformats.org/officeDocument/2006/relationships/hyperlink" Target="http://www.businessinsider.com/startup-msgai-wants-to-make-bots-big-2016-3"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hyperlink" Target="http://nautil.us/issue/33/attraction/your-next-new-best-friend-might-be-a-robot" TargetMode="External"/><Relationship Id="rId2" Type="http://schemas.openxmlformats.org/officeDocument/2006/relationships/hyperlink" Target="http://www.forbes.com/sites/parmyolson/2016/03/08/tina-chat-bot-telegram-siri-iran/" TargetMode="External"/><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hyperlink" Target="http://www.techinsider.io/psychotherapy-bot-in-middle-east-2016-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2832" y="3604318"/>
            <a:ext cx="4299839" cy="672414"/>
          </a:xfrm>
        </p:spPr>
        <p:txBody>
          <a:bodyPr/>
          <a:lstStyle/>
          <a:p>
            <a:r>
              <a:rPr lang="en-US" b="1" dirty="0"/>
              <a:t>Oleksandr Krakovetskyi</a:t>
            </a:r>
          </a:p>
          <a:p>
            <a:r>
              <a:rPr lang="en-US" dirty="0"/>
              <a:t>CEO DevRain Solutions</a:t>
            </a:r>
          </a:p>
          <a:p>
            <a:r>
              <a:rPr lang="en-US" dirty="0"/>
              <a:t>@</a:t>
            </a:r>
            <a:r>
              <a:rPr lang="en-US" dirty="0" err="1"/>
              <a:t>msugvnua</a:t>
            </a:r>
            <a:endParaRPr lang="en-US" dirty="0"/>
          </a:p>
          <a:p>
            <a:r>
              <a:rPr lang="en-US" dirty="0">
                <a:hlinkClick r:id="rId2"/>
              </a:rPr>
              <a:t>https://www.facebook.com/alex.krakovetskiy</a:t>
            </a:r>
            <a:r>
              <a:rPr lang="en-US" dirty="0"/>
              <a:t> </a:t>
            </a:r>
            <a:endParaRPr lang="ru-RU" dirty="0"/>
          </a:p>
        </p:txBody>
      </p:sp>
      <p:sp>
        <p:nvSpPr>
          <p:cNvPr id="3" name="Title 2"/>
          <p:cNvSpPr>
            <a:spLocks noGrp="1"/>
          </p:cNvSpPr>
          <p:nvPr>
            <p:ph type="title"/>
          </p:nvPr>
        </p:nvSpPr>
        <p:spPr>
          <a:xfrm>
            <a:off x="251942" y="962526"/>
            <a:ext cx="6235485" cy="2100887"/>
          </a:xfrm>
        </p:spPr>
        <p:txBody>
          <a:bodyPr/>
          <a:lstStyle/>
          <a:p>
            <a:r>
              <a:rPr lang="en-US" sz="5400" dirty="0"/>
              <a:t>Microsoft Bot Framework: building an intelligent bot</a:t>
            </a:r>
          </a:p>
        </p:txBody>
      </p:sp>
      <p:pic>
        <p:nvPicPr>
          <p:cNvPr id="1026" name="Picture 2" descr="https://core.telegram.org/file/811140327/1/zlN4goPTupk/9ff2f2f01c4bd1b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738" y="21861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1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Microsoft Skype Bots</a:t>
            </a:r>
            <a:endParaRPr lang="en-US" dirty="0"/>
          </a:p>
        </p:txBody>
      </p:sp>
      <p:sp>
        <p:nvSpPr>
          <p:cNvPr id="2" name="Text Placeholder 1"/>
          <p:cNvSpPr>
            <a:spLocks noGrp="1"/>
          </p:cNvSpPr>
          <p:nvPr>
            <p:ph type="body" sz="quarter" idx="10"/>
          </p:nvPr>
        </p:nvSpPr>
        <p:spPr>
          <a:xfrm>
            <a:off x="269261" y="1164657"/>
            <a:ext cx="2964827" cy="3361233"/>
          </a:xfrm>
        </p:spPr>
        <p:txBody>
          <a:bodyPr/>
          <a:lstStyle/>
          <a:p>
            <a:pPr marL="0" indent="0">
              <a:buNone/>
            </a:pPr>
            <a:r>
              <a:rPr lang="en-US" sz="1600" dirty="0">
                <a:latin typeface="+mn-lt"/>
                <a:hlinkClick r:id="rId2"/>
              </a:rPr>
              <a:t>http://www.skype.com/developer</a:t>
            </a:r>
            <a:endParaRPr lang="en-US" sz="1600" dirty="0">
              <a:latin typeface="+mn-lt"/>
            </a:endParaRPr>
          </a:p>
          <a:p>
            <a:pPr marL="0" indent="0">
              <a:buNone/>
            </a:pPr>
            <a:endParaRPr lang="en-US" sz="1600" dirty="0">
              <a:latin typeface="+mn-lt"/>
            </a:endParaRPr>
          </a:p>
          <a:p>
            <a:pPr marL="0" indent="0">
              <a:buNone/>
            </a:pPr>
            <a:r>
              <a:rPr lang="en-US" sz="1600" dirty="0">
                <a:latin typeface="+mn-lt"/>
                <a:hlinkClick r:id="rId3"/>
              </a:rPr>
              <a:t>https://developer.microsoft.com/en-us/skype/bots</a:t>
            </a:r>
            <a:r>
              <a:rPr lang="en-US" sz="1600" dirty="0">
                <a:latin typeface="+mn-lt"/>
              </a:rPr>
              <a:t>  </a:t>
            </a:r>
          </a:p>
          <a:p>
            <a:pPr marL="0" indent="0">
              <a:buNone/>
            </a:pPr>
            <a:endParaRPr lang="en-US" sz="1600" dirty="0">
              <a:latin typeface="+mn-lt"/>
            </a:endParaRPr>
          </a:p>
          <a:p>
            <a:pPr marL="0" indent="0">
              <a:buNone/>
            </a:pPr>
            <a:r>
              <a:rPr lang="en-US" sz="1600" dirty="0">
                <a:latin typeface="+mn-lt"/>
                <a:hlinkClick r:id="rId4"/>
              </a:rPr>
              <a:t>http://blogs.skype.com/2016/03/30/skype-bots-preview-comes-to-consumers-and-developers/</a:t>
            </a:r>
            <a:r>
              <a:rPr lang="en-US" sz="1600" dirty="0">
                <a:latin typeface="+mn-lt"/>
              </a:rPr>
              <a:t> </a:t>
            </a:r>
          </a:p>
          <a:p>
            <a:pPr marL="0" indent="0">
              <a:buNone/>
            </a:pPr>
            <a:endParaRPr lang="en-US" sz="1600" dirty="0">
              <a:latin typeface="+mn-lt"/>
            </a:endParaRPr>
          </a:p>
          <a:p>
            <a:pPr marL="0" indent="0">
              <a:buNone/>
            </a:pPr>
            <a:endParaRPr lang="en-US" sz="1600" dirty="0">
              <a:latin typeface="+mn-lt"/>
            </a:endParaRPr>
          </a:p>
          <a:p>
            <a:pPr marL="0" indent="0">
              <a:buNone/>
            </a:pPr>
            <a:r>
              <a:rPr lang="en-US" sz="1600" dirty="0">
                <a:latin typeface="+mn-lt"/>
              </a:rPr>
              <a:t>C# or Node.js</a:t>
            </a:r>
          </a:p>
        </p:txBody>
      </p:sp>
      <p:pic>
        <p:nvPicPr>
          <p:cNvPr id="9218" name="Picture 2" descr="Skype Bots on Windows Desk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222" y="1051151"/>
            <a:ext cx="54864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093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086" y="975598"/>
            <a:ext cx="5002725" cy="1547128"/>
          </a:xfrm>
          <a:noFill/>
        </p:spPr>
        <p:txBody>
          <a:bodyPr vert="horz" wrap="square" lIns="68570" tIns="34285" rIns="68570" bIns="34285" rtlCol="0">
            <a:normAutofit/>
          </a:bodyPr>
          <a:lstStyle/>
          <a:p>
            <a:pPr marL="0" indent="0">
              <a:buNone/>
            </a:pPr>
            <a:r>
              <a:rPr lang="en-US" sz="2100" dirty="0">
                <a:solidFill>
                  <a:schemeClr val="tx1"/>
                </a:solidFill>
              </a:rPr>
              <a:t>Bot Framework is a </a:t>
            </a:r>
            <a:r>
              <a:rPr lang="en-US" sz="2100" b="1" u="sng" dirty="0">
                <a:solidFill>
                  <a:schemeClr val="tx1"/>
                </a:solidFill>
              </a:rPr>
              <a:t>Microsoft-operated service and an SDK</a:t>
            </a:r>
            <a:r>
              <a:rPr lang="en-US" sz="2100" dirty="0">
                <a:solidFill>
                  <a:schemeClr val="tx1"/>
                </a:solidFill>
              </a:rPr>
              <a:t>.</a:t>
            </a:r>
          </a:p>
        </p:txBody>
      </p:sp>
      <p:sp>
        <p:nvSpPr>
          <p:cNvPr id="2" name="Title 1"/>
          <p:cNvSpPr>
            <a:spLocks noGrp="1"/>
          </p:cNvSpPr>
          <p:nvPr>
            <p:ph type="title"/>
          </p:nvPr>
        </p:nvSpPr>
        <p:spPr/>
        <p:txBody>
          <a:bodyPr/>
          <a:lstStyle/>
          <a:p>
            <a:r>
              <a:rPr lang="en-US" sz="3232" dirty="0"/>
              <a:t>Bot Framework</a:t>
            </a:r>
          </a:p>
        </p:txBody>
      </p:sp>
      <p:sp>
        <p:nvSpPr>
          <p:cNvPr id="6" name="Content Placeholder 2"/>
          <p:cNvSpPr txBox="1">
            <a:spLocks/>
          </p:cNvSpPr>
          <p:nvPr/>
        </p:nvSpPr>
        <p:spPr>
          <a:xfrm>
            <a:off x="202550" y="2832278"/>
            <a:ext cx="5002725"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Bot Framework is </a:t>
            </a:r>
            <a:r>
              <a:rPr lang="en-US" sz="2100" b="1" u="sng" dirty="0">
                <a:solidFill>
                  <a:srgbClr val="FFFFFF"/>
                </a:solidFill>
                <a:latin typeface="Segoe UI Light"/>
              </a:rPr>
              <a:t>one of many</a:t>
            </a:r>
            <a:r>
              <a:rPr lang="en-US" sz="2100" b="1" dirty="0">
                <a:solidFill>
                  <a:srgbClr val="FFFFFF"/>
                </a:solidFill>
                <a:latin typeface="Segoe UI Light"/>
              </a:rPr>
              <a:t> </a:t>
            </a:r>
            <a:r>
              <a:rPr lang="en-US" sz="2100"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342" y="856402"/>
            <a:ext cx="3237937" cy="31708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867" y="4601401"/>
            <a:ext cx="571277" cy="571277"/>
          </a:xfrm>
          <a:prstGeom prst="rect">
            <a:avLst/>
          </a:prstGeom>
        </p:spPr>
      </p:pic>
      <p:sp>
        <p:nvSpPr>
          <p:cNvPr id="9" name="TextBox 8"/>
          <p:cNvSpPr txBox="1"/>
          <p:nvPr/>
        </p:nvSpPr>
        <p:spPr>
          <a:xfrm>
            <a:off x="6638770" y="4674573"/>
            <a:ext cx="2225577" cy="424962"/>
          </a:xfrm>
          <a:prstGeom prst="rect">
            <a:avLst/>
          </a:prstGeom>
          <a:noFill/>
        </p:spPr>
        <p:txBody>
          <a:bodyPr wrap="none" lIns="134445" tIns="107556" rIns="134445" bIns="107556" rtlCol="0">
            <a:spAutoFit/>
          </a:bodyPr>
          <a:lstStyle/>
          <a:p>
            <a:pPr defTabSz="685739">
              <a:lnSpc>
                <a:spcPct val="90000"/>
              </a:lnSpc>
              <a:spcAft>
                <a:spcPts val="441"/>
              </a:spcAft>
              <a:defRPr/>
            </a:pPr>
            <a:r>
              <a:rPr lang="en-US" sz="15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02549" y="4027231"/>
            <a:ext cx="5552289" cy="1233529"/>
          </a:xfrm>
          <a:prstGeom prst="rect">
            <a:avLst/>
          </a:prstGeom>
          <a:noFill/>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spcBef>
                <a:spcPct val="20000"/>
              </a:spcBef>
              <a:buSzPct val="90000"/>
              <a:buNone/>
            </a:pPr>
            <a:r>
              <a:rPr lang="en-US" sz="2100" dirty="0">
                <a:solidFill>
                  <a:srgbClr val="FFFFFF"/>
                </a:solidFill>
                <a:latin typeface="Segoe UI Light"/>
              </a:rPr>
              <a:t>Others include: LUIS, Speech APIs, Azure, more</a:t>
            </a:r>
          </a:p>
        </p:txBody>
      </p:sp>
    </p:spTree>
    <p:extLst>
      <p:ext uri="{BB962C8B-B14F-4D97-AF65-F5344CB8AC3E}">
        <p14:creationId xmlns:p14="http://schemas.microsoft.com/office/powerpoint/2010/main" val="2814186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070" y="408612"/>
            <a:ext cx="8128000" cy="4572000"/>
          </a:xfrm>
          <a:prstGeom prst="rect">
            <a:avLst/>
          </a:prstGeom>
        </p:spPr>
      </p:pic>
      <p:sp>
        <p:nvSpPr>
          <p:cNvPr id="3" name="Title 2"/>
          <p:cNvSpPr>
            <a:spLocks noGrp="1"/>
          </p:cNvSpPr>
          <p:nvPr>
            <p:ph type="title"/>
          </p:nvPr>
        </p:nvSpPr>
        <p:spPr/>
        <p:txBody>
          <a:bodyPr/>
          <a:lstStyle/>
          <a:p>
            <a:r>
              <a:rPr lang="en-US" dirty="0"/>
              <a:t>Microsoft Bot Framework</a:t>
            </a:r>
            <a:endParaRPr lang="en-US" sz="3232" dirty="0"/>
          </a:p>
        </p:txBody>
      </p:sp>
    </p:spTree>
    <p:extLst>
      <p:ext uri="{BB962C8B-B14F-4D97-AF65-F5344CB8AC3E}">
        <p14:creationId xmlns:p14="http://schemas.microsoft.com/office/powerpoint/2010/main" val="3343403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1563818"/>
          </a:xfrm>
        </p:spPr>
        <p:txBody>
          <a:bodyPr/>
          <a:lstStyle/>
          <a:p>
            <a:pPr marL="342900" indent="-342900">
              <a:buFont typeface="+mj-lt"/>
              <a:buAutoNum type="arabicPeriod"/>
            </a:pPr>
            <a:r>
              <a:rPr lang="en-US" sz="1600" dirty="0">
                <a:latin typeface="+mn-lt"/>
              </a:rPr>
              <a:t>Download and install the Bot Application template</a:t>
            </a:r>
          </a:p>
          <a:p>
            <a:pPr marL="342900" indent="-342900">
              <a:buFont typeface="+mj-lt"/>
              <a:buAutoNum type="arabicPeriod"/>
            </a:pPr>
            <a:r>
              <a:rPr lang="en-US" sz="1600" dirty="0">
                <a:latin typeface="+mn-lt"/>
              </a:rPr>
              <a:t>Building your Bot</a:t>
            </a:r>
          </a:p>
          <a:p>
            <a:pPr marL="342900" indent="-342900">
              <a:buFont typeface="+mj-lt"/>
              <a:buAutoNum type="arabicPeriod"/>
            </a:pPr>
            <a:r>
              <a:rPr lang="en-US" sz="1600" dirty="0">
                <a:latin typeface="+mn-lt"/>
              </a:rPr>
              <a:t>Use the Bot Framework Emulator to test your Bot application</a:t>
            </a:r>
          </a:p>
        </p:txBody>
      </p:sp>
      <p:pic>
        <p:nvPicPr>
          <p:cNvPr id="5" name="Picture 4"/>
          <p:cNvPicPr>
            <a:picLocks noChangeAspect="1"/>
          </p:cNvPicPr>
          <p:nvPr/>
        </p:nvPicPr>
        <p:blipFill>
          <a:blip r:embed="rId3"/>
          <a:stretch>
            <a:fillRect/>
          </a:stretch>
        </p:blipFill>
        <p:spPr>
          <a:xfrm>
            <a:off x="3788303" y="1164657"/>
            <a:ext cx="5448340" cy="3752877"/>
          </a:xfrm>
          <a:prstGeom prst="rect">
            <a:avLst/>
          </a:prstGeom>
        </p:spPr>
      </p:pic>
      <p:pic>
        <p:nvPicPr>
          <p:cNvPr id="11266" name="Picture 2" descr="Bot running the browser targeting localh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3" y="3001247"/>
            <a:ext cx="514543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7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342900" indent="-342900">
              <a:buFont typeface="+mj-lt"/>
              <a:buAutoNum type="arabicPeriod"/>
            </a:pPr>
            <a:r>
              <a:rPr lang="en-US" sz="1600" dirty="0">
                <a:latin typeface="+mn-lt"/>
              </a:rPr>
              <a:t>Registering your Bot with the Microsoft Bot Framework</a:t>
            </a:r>
          </a:p>
        </p:txBody>
      </p:sp>
      <p:pic>
        <p:nvPicPr>
          <p:cNvPr id="12290" name="Picture 2" descr="Testing the interaction with the Bot via the em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471" y="1047924"/>
            <a:ext cx="4854369"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Register a 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92" y="2016362"/>
            <a:ext cx="289511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1000"/>
                                        <p:tgtEl>
                                          <p:spTgt spid="12292"/>
                                        </p:tgtEl>
                                      </p:cBhvr>
                                    </p:animEffect>
                                    <p:anim calcmode="lin" valueType="num">
                                      <p:cBhvr>
                                        <p:cTn id="8" dur="1000" fill="hold"/>
                                        <p:tgtEl>
                                          <p:spTgt spid="12292"/>
                                        </p:tgtEl>
                                        <p:attrNameLst>
                                          <p:attrName>ppt_x</p:attrName>
                                        </p:attrNameLst>
                                      </p:cBhvr>
                                      <p:tavLst>
                                        <p:tav tm="0">
                                          <p:val>
                                            <p:strVal val="#ppt_x"/>
                                          </p:val>
                                        </p:tav>
                                        <p:tav tm="100000">
                                          <p:val>
                                            <p:strVal val="#ppt_x"/>
                                          </p:val>
                                        </p:tav>
                                      </p:tavLst>
                                    </p:anim>
                                    <p:anim calcmode="lin" valueType="num">
                                      <p:cBhvr>
                                        <p:cTn id="9"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578933"/>
          </a:xfrm>
        </p:spPr>
        <p:txBody>
          <a:bodyPr/>
          <a:lstStyle/>
          <a:p>
            <a:pPr marL="0" indent="0">
              <a:buNone/>
            </a:pPr>
            <a:r>
              <a:rPr lang="en-US" sz="1600" dirty="0">
                <a:latin typeface="+mn-lt"/>
              </a:rPr>
              <a:t>Registering your Bot with the Microsoft Bot Framework</a:t>
            </a:r>
          </a:p>
        </p:txBody>
      </p:sp>
      <p:pic>
        <p:nvPicPr>
          <p:cNvPr id="13314" name="Picture 2" descr="Microsoft Bot Framework will have generated your AppId and Subscription Ke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18" y="935659"/>
            <a:ext cx="3844344"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96381" y="2597226"/>
            <a:ext cx="5715042" cy="2166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983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3335400" cy="357334"/>
          </a:xfrm>
        </p:spPr>
        <p:txBody>
          <a:bodyPr/>
          <a:lstStyle/>
          <a:p>
            <a:pPr marL="0" indent="0">
              <a:buNone/>
            </a:pPr>
            <a:r>
              <a:rPr lang="en-US" sz="1600" dirty="0">
                <a:latin typeface="+mn-lt"/>
              </a:rPr>
              <a:t>Configuring Channels</a:t>
            </a:r>
          </a:p>
        </p:txBody>
      </p:sp>
      <p:pic>
        <p:nvPicPr>
          <p:cNvPr id="15362" name="Picture 2" descr="Sign in, select your Bot, and go to the Channels 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97" y="891885"/>
            <a:ext cx="4956376"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Configuring a channel, for example,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22" y="1913572"/>
            <a:ext cx="329597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9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Bot Framework</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r>
              <a:rPr lang="en-US" sz="1600" dirty="0">
                <a:latin typeface="+mn-lt"/>
              </a:rPr>
              <a:t>Directory (coming soon)</a:t>
            </a:r>
          </a:p>
        </p:txBody>
      </p:sp>
      <p:pic>
        <p:nvPicPr>
          <p:cNvPr id="16386" name="Picture 2" descr="Bot Directory (coming s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23" y="1034716"/>
            <a:ext cx="6486144"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981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NER/NLP</a:t>
            </a:r>
            <a:endParaRPr lang="en-US" sz="3232" dirty="0"/>
          </a:p>
        </p:txBody>
      </p:sp>
      <p:sp>
        <p:nvSpPr>
          <p:cNvPr id="4" name="Text Placeholder 1"/>
          <p:cNvSpPr>
            <a:spLocks noGrp="1"/>
          </p:cNvSpPr>
          <p:nvPr>
            <p:ph type="body" sz="quarter" idx="10"/>
          </p:nvPr>
        </p:nvSpPr>
        <p:spPr>
          <a:xfrm>
            <a:off x="269261" y="976960"/>
            <a:ext cx="8711110" cy="3763478"/>
          </a:xfrm>
        </p:spPr>
        <p:txBody>
          <a:bodyPr numCol="2"/>
          <a:lstStyle/>
          <a:p>
            <a:pPr marL="342900" indent="-342900">
              <a:buFont typeface="+mj-lt"/>
              <a:buAutoNum type="arabicPeriod"/>
            </a:pPr>
            <a:r>
              <a:rPr lang="en-US" sz="1600" dirty="0">
                <a:latin typeface="+mn-lt"/>
                <a:hlinkClick r:id="rId3"/>
              </a:rPr>
              <a:t>http://msg.ai/</a:t>
            </a:r>
            <a:endParaRPr lang="en-US" sz="1600" dirty="0">
              <a:latin typeface="+mn-lt"/>
            </a:endParaRPr>
          </a:p>
          <a:p>
            <a:pPr marL="342900" indent="-342900">
              <a:buFont typeface="+mj-lt"/>
              <a:buAutoNum type="arabicPeriod"/>
            </a:pPr>
            <a:r>
              <a:rPr lang="en-US" sz="1600" dirty="0" err="1">
                <a:latin typeface="+mn-lt"/>
              </a:rPr>
              <a:t>OpenCalais</a:t>
            </a:r>
            <a:r>
              <a:rPr lang="en-US" sz="1600" dirty="0">
                <a:latin typeface="+mn-lt"/>
              </a:rPr>
              <a:t> </a:t>
            </a:r>
            <a:r>
              <a:rPr lang="en-US" sz="1600" dirty="0">
                <a:latin typeface="+mn-lt"/>
                <a:hlinkClick r:id="rId4"/>
              </a:rPr>
              <a:t>https://www.opencalais.com/opencalais-demo/</a:t>
            </a:r>
            <a:r>
              <a:rPr lang="en-US" sz="1600" dirty="0">
                <a:latin typeface="+mn-lt"/>
              </a:rPr>
              <a:t> </a:t>
            </a:r>
          </a:p>
          <a:p>
            <a:pPr marL="342900" indent="-342900">
              <a:buFont typeface="+mj-lt"/>
              <a:buAutoNum type="arabicPeriod"/>
            </a:pPr>
            <a:r>
              <a:rPr lang="en-US" sz="1600" dirty="0" err="1">
                <a:latin typeface="+mn-lt"/>
              </a:rPr>
              <a:t>Dbpedia</a:t>
            </a:r>
            <a:r>
              <a:rPr lang="en-US" sz="1600" dirty="0">
                <a:latin typeface="+mn-lt"/>
              </a:rPr>
              <a:t> Spotlight</a:t>
            </a:r>
          </a:p>
          <a:p>
            <a:pPr marL="342900" indent="-342900">
              <a:buFont typeface="+mj-lt"/>
              <a:buAutoNum type="arabicPeriod"/>
            </a:pPr>
            <a:r>
              <a:rPr lang="en-US" sz="1600" dirty="0" err="1">
                <a:latin typeface="+mn-lt"/>
              </a:rPr>
              <a:t>AlchemyAPI</a:t>
            </a:r>
            <a:r>
              <a:rPr lang="en-US" sz="1600" dirty="0">
                <a:latin typeface="+mn-lt"/>
              </a:rPr>
              <a:t> </a:t>
            </a:r>
          </a:p>
          <a:p>
            <a:pPr marL="342900" indent="-342900">
              <a:buFont typeface="+mj-lt"/>
              <a:buAutoNum type="arabicPeriod"/>
            </a:pPr>
            <a:r>
              <a:rPr lang="en-US" sz="1600" dirty="0" err="1">
                <a:latin typeface="+mn-lt"/>
              </a:rPr>
              <a:t>BitextAPI</a:t>
            </a:r>
            <a:r>
              <a:rPr lang="en-US" sz="1600" dirty="0">
                <a:latin typeface="+mn-lt"/>
              </a:rPr>
              <a:t> </a:t>
            </a:r>
            <a:r>
              <a:rPr lang="en-US" sz="1600" dirty="0">
                <a:latin typeface="+mn-lt"/>
                <a:hlinkClick r:id="rId5"/>
              </a:rPr>
              <a:t>https://www.bitext.com/text-analysis-api/</a:t>
            </a:r>
            <a:r>
              <a:rPr lang="en-US" sz="1600" dirty="0">
                <a:latin typeface="+mn-lt"/>
              </a:rPr>
              <a:t> </a:t>
            </a:r>
          </a:p>
          <a:p>
            <a:pPr marL="342900" indent="-342900">
              <a:buFont typeface="+mj-lt"/>
              <a:buAutoNum type="arabicPeriod"/>
            </a:pPr>
            <a:r>
              <a:rPr lang="en-US" sz="1600" dirty="0" err="1">
                <a:latin typeface="+mn-lt"/>
              </a:rPr>
              <a:t>CogitoAPI</a:t>
            </a:r>
            <a:r>
              <a:rPr lang="en-US" sz="1600" dirty="0">
                <a:latin typeface="+mn-lt"/>
              </a:rPr>
              <a:t> </a:t>
            </a:r>
            <a:r>
              <a:rPr lang="en-US" sz="1600" dirty="0">
                <a:latin typeface="+mn-lt"/>
                <a:hlinkClick r:id="rId6"/>
              </a:rPr>
              <a:t>http://www.cogitoapi.com/</a:t>
            </a:r>
            <a:r>
              <a:rPr lang="en-US" sz="1600" dirty="0">
                <a:latin typeface="+mn-lt"/>
              </a:rPr>
              <a:t> </a:t>
            </a:r>
          </a:p>
          <a:p>
            <a:pPr marL="342900" indent="-342900">
              <a:buFont typeface="+mj-lt"/>
              <a:buAutoNum type="arabicPeriod"/>
            </a:pPr>
            <a:r>
              <a:rPr lang="en-US" sz="1600" dirty="0" err="1">
                <a:latin typeface="+mn-lt"/>
              </a:rPr>
              <a:t>Entitizer</a:t>
            </a:r>
            <a:r>
              <a:rPr lang="en-US" sz="1600" dirty="0">
                <a:latin typeface="+mn-lt"/>
              </a:rPr>
              <a:t> (Romanian, Russian, Bulgarian, Hungarian) http://klangoo.com/search.aspx</a:t>
            </a:r>
          </a:p>
          <a:p>
            <a:pPr marL="342900" indent="-342900">
              <a:buFont typeface="+mj-lt"/>
              <a:buAutoNum type="arabicPeriod"/>
            </a:pPr>
            <a:r>
              <a:rPr lang="en-US" sz="1600" dirty="0">
                <a:latin typeface="+mn-lt"/>
              </a:rPr>
              <a:t>Magnet by </a:t>
            </a:r>
            <a:r>
              <a:rPr lang="en-US" sz="1600" dirty="0" err="1">
                <a:latin typeface="+mn-lt"/>
              </a:rPr>
              <a:t>Klangoo</a:t>
            </a:r>
            <a:r>
              <a:rPr lang="en-US" sz="1600" dirty="0">
                <a:latin typeface="+mn-lt"/>
              </a:rPr>
              <a:t> (40+ languages, including Klingon ...) </a:t>
            </a:r>
            <a:r>
              <a:rPr lang="en-US" sz="1600" dirty="0">
                <a:latin typeface="+mn-lt"/>
                <a:hlinkClick r:id="rId7"/>
              </a:rPr>
              <a:t>http://klangoo.com/search.aspx</a:t>
            </a:r>
            <a:r>
              <a:rPr lang="en-US" sz="1600" dirty="0">
                <a:latin typeface="+mn-lt"/>
              </a:rPr>
              <a:t> </a:t>
            </a:r>
          </a:p>
          <a:p>
            <a:pPr marL="342900" indent="-342900">
              <a:buFont typeface="+mj-lt"/>
              <a:buAutoNum type="arabicPeriod"/>
            </a:pPr>
            <a:r>
              <a:rPr lang="en-US" sz="1600" dirty="0" err="1">
                <a:latin typeface="+mn-lt"/>
              </a:rPr>
              <a:t>MeaningCloud</a:t>
            </a:r>
            <a:r>
              <a:rPr lang="en-US" sz="1600" dirty="0">
                <a:latin typeface="+mn-lt"/>
              </a:rPr>
              <a:t> </a:t>
            </a:r>
            <a:r>
              <a:rPr lang="en-US" sz="1600" dirty="0">
                <a:latin typeface="+mn-lt"/>
                <a:hlinkClick r:id="rId8"/>
              </a:rPr>
              <a:t>http://www.meaningcloud.com/</a:t>
            </a:r>
            <a:r>
              <a:rPr lang="en-US" sz="1600" dirty="0">
                <a:latin typeface="+mn-lt"/>
              </a:rPr>
              <a:t> </a:t>
            </a:r>
          </a:p>
          <a:p>
            <a:pPr marL="342900" indent="-342900">
              <a:buFont typeface="+mj-lt"/>
              <a:buAutoNum type="arabicPeriod"/>
            </a:pPr>
            <a:r>
              <a:rPr lang="en-US" sz="1600" dirty="0">
                <a:latin typeface="+mn-lt"/>
              </a:rPr>
              <a:t>Ingen.io </a:t>
            </a:r>
            <a:r>
              <a:rPr lang="en-US" sz="1600" dirty="0">
                <a:latin typeface="+mn-lt"/>
                <a:hlinkClick r:id="rId9"/>
              </a:rPr>
              <a:t>https://www.quora.com/topic/Ingen-io</a:t>
            </a:r>
            <a:r>
              <a:rPr lang="en-US" sz="1600" dirty="0">
                <a:latin typeface="+mn-lt"/>
              </a:rPr>
              <a:t> </a:t>
            </a:r>
          </a:p>
          <a:p>
            <a:pPr marL="342900" indent="-342900">
              <a:buFont typeface="+mj-lt"/>
              <a:buAutoNum type="arabicPeriod"/>
            </a:pPr>
            <a:r>
              <a:rPr lang="en-US" sz="1600" dirty="0">
                <a:latin typeface="+mn-lt"/>
              </a:rPr>
              <a:t>Rosette (many European, Middle Eastern and Asian </a:t>
            </a:r>
            <a:r>
              <a:rPr lang="en-US" sz="1600" dirty="0" err="1">
                <a:latin typeface="+mn-lt"/>
              </a:rPr>
              <a:t>langauges</a:t>
            </a:r>
            <a:r>
              <a:rPr lang="en-US" sz="1600" dirty="0">
                <a:latin typeface="+mn-lt"/>
              </a:rPr>
              <a:t>) </a:t>
            </a:r>
            <a:r>
              <a:rPr lang="en-US" sz="1600" dirty="0">
                <a:latin typeface="+mn-lt"/>
                <a:hlinkClick r:id="rId10"/>
              </a:rPr>
              <a:t>https://developer.rosette.com/</a:t>
            </a:r>
            <a:r>
              <a:rPr lang="en-US" sz="1600" dirty="0">
                <a:latin typeface="+mn-lt"/>
              </a:rPr>
              <a:t> </a:t>
            </a:r>
          </a:p>
          <a:p>
            <a:pPr marL="342900" indent="-342900">
              <a:buFont typeface="+mj-lt"/>
              <a:buAutoNum type="arabicPeriod"/>
            </a:pPr>
            <a:r>
              <a:rPr lang="en-US" sz="1600" dirty="0" err="1">
                <a:latin typeface="+mn-lt"/>
              </a:rPr>
              <a:t>Saplo</a:t>
            </a:r>
            <a:r>
              <a:rPr lang="en-US" sz="1600" dirty="0">
                <a:latin typeface="+mn-lt"/>
              </a:rPr>
              <a:t> </a:t>
            </a:r>
            <a:r>
              <a:rPr lang="en-US" sz="1600" dirty="0">
                <a:latin typeface="+mn-lt"/>
                <a:hlinkClick r:id="rId11"/>
              </a:rPr>
              <a:t>https://www.quora.com/topic/Saplo-company</a:t>
            </a:r>
            <a:r>
              <a:rPr lang="en-US" sz="1600" dirty="0">
                <a:latin typeface="+mn-lt"/>
              </a:rPr>
              <a:t> </a:t>
            </a:r>
          </a:p>
          <a:p>
            <a:pPr marL="342900" indent="-342900">
              <a:buFont typeface="+mj-lt"/>
              <a:buAutoNum type="arabicPeriod"/>
            </a:pPr>
            <a:r>
              <a:rPr lang="en-US" sz="1600" dirty="0" err="1">
                <a:latin typeface="+mn-lt"/>
              </a:rPr>
              <a:t>Semantria</a:t>
            </a:r>
            <a:r>
              <a:rPr lang="en-US" sz="1600" dirty="0">
                <a:latin typeface="+mn-lt"/>
              </a:rPr>
              <a:t> </a:t>
            </a:r>
            <a:r>
              <a:rPr lang="en-US" sz="1600" dirty="0">
                <a:latin typeface="+mn-lt"/>
                <a:hlinkClick r:id="rId12"/>
              </a:rPr>
              <a:t>https://www.quora.com/topic/Semantria</a:t>
            </a:r>
            <a:r>
              <a:rPr lang="en-US" sz="1600" dirty="0">
                <a:latin typeface="+mn-lt"/>
              </a:rPr>
              <a:t> </a:t>
            </a:r>
          </a:p>
          <a:p>
            <a:pPr marL="342900" indent="-342900">
              <a:buFont typeface="+mj-lt"/>
              <a:buAutoNum type="arabicPeriod"/>
            </a:pPr>
            <a:r>
              <a:rPr lang="en-US" sz="1600" dirty="0">
                <a:latin typeface="+mn-lt"/>
              </a:rPr>
              <a:t>Aylien.com </a:t>
            </a:r>
            <a:r>
              <a:rPr lang="en-US" sz="1600" dirty="0">
                <a:latin typeface="+mn-lt"/>
                <a:hlinkClick r:id="rId13"/>
              </a:rPr>
              <a:t>http://aylien.com/</a:t>
            </a:r>
            <a:r>
              <a:rPr lang="en-US" sz="1600" dirty="0">
                <a:latin typeface="+mn-lt"/>
              </a:rPr>
              <a:t> </a:t>
            </a:r>
          </a:p>
          <a:p>
            <a:pPr marL="342900" indent="-342900">
              <a:buFont typeface="+mj-lt"/>
              <a:buAutoNum type="arabicPeriod"/>
            </a:pPr>
            <a:r>
              <a:rPr lang="en-US" sz="1600" dirty="0" err="1">
                <a:latin typeface="+mn-lt"/>
              </a:rPr>
              <a:t>TextRazor</a:t>
            </a:r>
            <a:r>
              <a:rPr lang="en-US" sz="1600" dirty="0">
                <a:latin typeface="+mn-lt"/>
              </a:rPr>
              <a:t> </a:t>
            </a:r>
            <a:r>
              <a:rPr lang="en-US" sz="1600" dirty="0">
                <a:latin typeface="+mn-lt"/>
                <a:hlinkClick r:id="rId14"/>
              </a:rPr>
              <a:t>https://www.textrazor.com/</a:t>
            </a:r>
            <a:r>
              <a:rPr lang="en-US" sz="1600" dirty="0">
                <a:latin typeface="+mn-lt"/>
              </a:rPr>
              <a:t> </a:t>
            </a:r>
          </a:p>
          <a:p>
            <a:pPr marL="342900" indent="-342900">
              <a:buFont typeface="+mj-lt"/>
              <a:buAutoNum type="arabicPeriod"/>
            </a:pPr>
            <a:r>
              <a:rPr lang="en-US" sz="1600" dirty="0">
                <a:latin typeface="+mn-lt"/>
              </a:rPr>
              <a:t>Wolfram Alpha </a:t>
            </a:r>
            <a:r>
              <a:rPr lang="en-US" sz="1600" dirty="0">
                <a:latin typeface="+mn-lt"/>
                <a:hlinkClick r:id="rId15"/>
              </a:rPr>
              <a:t>https://www.wolframalpha.com/</a:t>
            </a:r>
            <a:endParaRPr lang="en-US" sz="1600" dirty="0">
              <a:latin typeface="+mn-lt"/>
            </a:endParaRPr>
          </a:p>
          <a:p>
            <a:pPr marL="342900" indent="-342900">
              <a:buFont typeface="+mj-lt"/>
              <a:buAutoNum type="arabicPeriod"/>
            </a:pPr>
            <a:r>
              <a:rPr lang="en-US" sz="1600" dirty="0">
                <a:latin typeface="+mn-lt"/>
              </a:rPr>
              <a:t>Microsoft Cognitive Services &amp; Azure ML  </a:t>
            </a:r>
            <a:r>
              <a:rPr lang="en-US" sz="1600" dirty="0">
                <a:latin typeface="+mn-lt"/>
                <a:hlinkClick r:id="rId16"/>
              </a:rPr>
              <a:t>https://www.microsoft.com/cognitive-services/en-us/apis</a:t>
            </a:r>
            <a:r>
              <a:rPr lang="en-US" sz="1600" dirty="0">
                <a:latin typeface="+mn-lt"/>
              </a:rPr>
              <a:t> </a:t>
            </a:r>
          </a:p>
        </p:txBody>
      </p:sp>
    </p:spTree>
    <p:extLst>
      <p:ext uri="{BB962C8B-B14F-4D97-AF65-F5344CB8AC3E}">
        <p14:creationId xmlns:p14="http://schemas.microsoft.com/office/powerpoint/2010/main" val="8056944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OpenCalais</a:t>
            </a:r>
            <a:r>
              <a:rPr lang="en-US" dirty="0"/>
              <a:t> &amp; </a:t>
            </a:r>
            <a:r>
              <a:rPr lang="en-US" dirty="0" err="1"/>
              <a:t>Dbpedia</a:t>
            </a:r>
            <a:endParaRPr lang="en-US" sz="3232" dirty="0"/>
          </a:p>
        </p:txBody>
      </p:sp>
      <p:sp>
        <p:nvSpPr>
          <p:cNvPr id="4" name="Text Placeholder 1"/>
          <p:cNvSpPr>
            <a:spLocks noGrp="1"/>
          </p:cNvSpPr>
          <p:nvPr>
            <p:ph type="body" sz="quarter" idx="10"/>
          </p:nvPr>
        </p:nvSpPr>
        <p:spPr>
          <a:xfrm>
            <a:off x="269261" y="1164657"/>
            <a:ext cx="1689480" cy="357334"/>
          </a:xfrm>
        </p:spPr>
        <p:txBody>
          <a:bodyPr/>
          <a:lstStyle/>
          <a:p>
            <a:pPr marL="0" indent="0">
              <a:buNone/>
            </a:pPr>
            <a:endParaRPr lang="en-US" sz="1600" dirty="0">
              <a:latin typeface="+mn-lt"/>
            </a:endParaRPr>
          </a:p>
        </p:txBody>
      </p:sp>
      <p:pic>
        <p:nvPicPr>
          <p:cNvPr id="2" name="Picture 1"/>
          <p:cNvPicPr>
            <a:picLocks noChangeAspect="1"/>
          </p:cNvPicPr>
          <p:nvPr/>
        </p:nvPicPr>
        <p:blipFill>
          <a:blip r:embed="rId3"/>
          <a:stretch>
            <a:fillRect/>
          </a:stretch>
        </p:blipFill>
        <p:spPr>
          <a:xfrm>
            <a:off x="2013286" y="984958"/>
            <a:ext cx="6800903"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5888" y="1591081"/>
            <a:ext cx="6977114" cy="332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414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Apps vs. Messengers</a:t>
            </a:r>
            <a:endParaRPr lang="en-US" dirty="0"/>
          </a:p>
        </p:txBody>
      </p:sp>
      <p:sp>
        <p:nvSpPr>
          <p:cNvPr id="4" name="Text Placeholder 3"/>
          <p:cNvSpPr>
            <a:spLocks noGrp="1"/>
          </p:cNvSpPr>
          <p:nvPr>
            <p:ph type="body" sz="quarter" idx="10"/>
          </p:nvPr>
        </p:nvSpPr>
        <p:spPr>
          <a:xfrm>
            <a:off x="269263" y="1771660"/>
            <a:ext cx="8802548" cy="3170913"/>
          </a:xfrm>
        </p:spPr>
        <p:txBody>
          <a:bodyPr numCol="2"/>
          <a:lstStyle/>
          <a:p>
            <a:r>
              <a:rPr lang="en-US" sz="2000" dirty="0">
                <a:latin typeface="+mn-lt"/>
              </a:rPr>
              <a:t>3+ million apps in Apple Store and Google Play</a:t>
            </a:r>
          </a:p>
          <a:p>
            <a:r>
              <a:rPr lang="en-US" sz="2000" dirty="0">
                <a:latin typeface="+mn-lt"/>
              </a:rPr>
              <a:t>Most smartphone users download zero apps per month </a:t>
            </a:r>
            <a:r>
              <a:rPr lang="en-US" sz="2000" dirty="0">
                <a:latin typeface="+mn-lt"/>
                <a:hlinkClick r:id="rId2"/>
              </a:rPr>
              <a:t>http://qz.com/253618/most-smartphone-users-download-zero-apps-per-month/</a:t>
            </a:r>
            <a:endParaRPr lang="en-US" sz="2000" dirty="0">
              <a:latin typeface="+mn-lt"/>
            </a:endParaRPr>
          </a:p>
          <a:p>
            <a:r>
              <a:rPr lang="en-US" sz="2000" dirty="0">
                <a:latin typeface="+mn-lt"/>
              </a:rPr>
              <a:t>80% of time users spend in 3 apps</a:t>
            </a:r>
          </a:p>
          <a:p>
            <a:r>
              <a:rPr lang="en-US" sz="2000" dirty="0">
                <a:latin typeface="+mn-lt"/>
              </a:rPr>
              <a:t>Top is a place for “big players”</a:t>
            </a:r>
          </a:p>
          <a:p>
            <a:r>
              <a:rPr lang="en-US" sz="2000" dirty="0">
                <a:latin typeface="+mn-lt"/>
              </a:rPr>
              <a:t>&lt; 2% in top – new publishers</a:t>
            </a:r>
            <a:endParaRPr lang="ru-RU" sz="2000" dirty="0">
              <a:latin typeface="+mn-lt"/>
            </a:endParaRPr>
          </a:p>
          <a:p>
            <a:r>
              <a:rPr lang="ru-RU" sz="2000" dirty="0" err="1">
                <a:latin typeface="+mn-lt"/>
              </a:rPr>
              <a:t>WhatsApp</a:t>
            </a:r>
            <a:r>
              <a:rPr lang="ru-RU" sz="2000" dirty="0">
                <a:latin typeface="+mn-lt"/>
              </a:rPr>
              <a:t> 1 </a:t>
            </a:r>
            <a:r>
              <a:rPr lang="en-US" sz="2000" dirty="0">
                <a:latin typeface="+mn-lt"/>
              </a:rPr>
              <a:t>billion users,</a:t>
            </a:r>
          </a:p>
          <a:p>
            <a:r>
              <a:rPr lang="ru-RU" sz="2000" dirty="0" err="1">
                <a:latin typeface="+mn-lt"/>
              </a:rPr>
              <a:t>Facebook</a:t>
            </a:r>
            <a:r>
              <a:rPr lang="ru-RU" sz="2000" dirty="0">
                <a:latin typeface="+mn-lt"/>
              </a:rPr>
              <a:t> </a:t>
            </a:r>
            <a:r>
              <a:rPr lang="ru-RU" sz="2000" dirty="0" err="1">
                <a:latin typeface="+mn-lt"/>
              </a:rPr>
              <a:t>Messenger</a:t>
            </a:r>
            <a:r>
              <a:rPr lang="ru-RU" sz="2000" dirty="0">
                <a:latin typeface="+mn-lt"/>
              </a:rPr>
              <a:t> – 900 </a:t>
            </a:r>
            <a:r>
              <a:rPr lang="en-US" sz="2000" dirty="0">
                <a:latin typeface="+mn-lt"/>
              </a:rPr>
              <a:t>million</a:t>
            </a:r>
          </a:p>
          <a:p>
            <a:r>
              <a:rPr lang="ru-RU" sz="2000" dirty="0" err="1">
                <a:latin typeface="+mn-lt"/>
              </a:rPr>
              <a:t>WeChat</a:t>
            </a:r>
            <a:r>
              <a:rPr lang="ru-RU" sz="2000" dirty="0">
                <a:latin typeface="+mn-lt"/>
              </a:rPr>
              <a:t> – 700 </a:t>
            </a:r>
            <a:r>
              <a:rPr lang="en-US" sz="2000" dirty="0" err="1">
                <a:latin typeface="+mn-lt"/>
              </a:rPr>
              <a:t>mln</a:t>
            </a:r>
            <a:endParaRPr lang="en-US" sz="2000" dirty="0">
              <a:latin typeface="+mn-lt"/>
            </a:endParaRPr>
          </a:p>
          <a:p>
            <a:r>
              <a:rPr lang="en-US" sz="2000" dirty="0">
                <a:latin typeface="+mn-lt"/>
              </a:rPr>
              <a:t>Messaging apps are now bigger than social networks </a:t>
            </a:r>
            <a:r>
              <a:rPr lang="en-US" sz="2000" dirty="0">
                <a:latin typeface="+mn-lt"/>
                <a:hlinkClick r:id="rId3"/>
              </a:rPr>
              <a:t>http://www.businessinsider.com/the-messaging-app-report-2015-11?IR=T</a:t>
            </a:r>
            <a:r>
              <a:rPr lang="en-US" sz="2000" dirty="0">
                <a:latin typeface="+mn-lt"/>
              </a:rPr>
              <a:t> </a:t>
            </a:r>
          </a:p>
        </p:txBody>
      </p:sp>
      <p:pic>
        <p:nvPicPr>
          <p:cNvPr id="5" name="Picture 2" descr="http://telegram-online.ru/wp-content/uploads/2015/09/telegram-on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647"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gpht.com/sRWS6JpaUYQPxdSPv7BLUWOsA9L7IRcvQOjT6GD5x2QMsaM5N2Glk88o7BjA2tWEMaR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226"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gpht.com/0VYAvZLR9YhosF-thqm8xl8EWsCfrEY_uk2og2f59K8IOx5TfPsXjFVwxaHVnUbuEjc=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05" y="11514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old.corcosoft.com/assets/images/pages/home/tools/slack-wrapp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892" y="966012"/>
            <a:ext cx="10972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dontfear.ru/wp-content/uploads/2014/05/skyp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3503" y="114762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s3-eu-west-1.amazonaws.com/imagepingpongwebsite/socialmedia/wech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050" y="114889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ixelvpn.com/images/multiplatform-apple-android-window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198" y="857260"/>
            <a:ext cx="1828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r>
              <a:rPr lang="en-US" sz="1600" dirty="0">
                <a:latin typeface="+mn-lt"/>
              </a:rPr>
              <a:t>Language Understanding Intelligent Service (beta) </a:t>
            </a:r>
            <a:r>
              <a:rPr lang="en-US" sz="1600" dirty="0">
                <a:latin typeface="+mn-lt"/>
                <a:hlinkClick r:id="rId3"/>
              </a:rPr>
              <a:t>https://www.luis.ai</a:t>
            </a:r>
            <a:r>
              <a:rPr lang="en-US" sz="1600" dirty="0">
                <a:latin typeface="+mn-lt"/>
              </a:rPr>
              <a:t>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411" name="Picture 3" descr="https://www.luis.ai/Content/images/Bot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5" y="1545832"/>
            <a:ext cx="6878052"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28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Cognitive Services</a:t>
            </a:r>
            <a:br>
              <a:rPr lang="en-US" dirty="0"/>
            </a:br>
            <a:endParaRPr lang="en-US" sz="3232" dirty="0"/>
          </a:p>
        </p:txBody>
      </p:sp>
      <p:sp>
        <p:nvSpPr>
          <p:cNvPr id="4" name="Text Placeholder 1"/>
          <p:cNvSpPr>
            <a:spLocks noGrp="1"/>
          </p:cNvSpPr>
          <p:nvPr>
            <p:ph type="body" sz="quarter" idx="10"/>
          </p:nvPr>
        </p:nvSpPr>
        <p:spPr>
          <a:xfrm>
            <a:off x="269260" y="871083"/>
            <a:ext cx="6915999" cy="357334"/>
          </a:xfrm>
        </p:spPr>
        <p:txBody>
          <a:bodyPr/>
          <a:lstStyle/>
          <a:p>
            <a:pPr marL="0" indent="0">
              <a:buNone/>
            </a:pPr>
            <a:endParaRPr lang="en-US" sz="1600" dirty="0">
              <a:latin typeface="+mn-lt"/>
            </a:endParaRP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50145" y="1290982"/>
            <a:ext cx="8620991" cy="3200400"/>
          </a:xfrm>
          <a:prstGeom prst="rect">
            <a:avLst/>
          </a:prstGeom>
        </p:spPr>
      </p:pic>
    </p:spTree>
    <p:extLst>
      <p:ext uri="{BB962C8B-B14F-4D97-AF65-F5344CB8AC3E}">
        <p14:creationId xmlns:p14="http://schemas.microsoft.com/office/powerpoint/2010/main" val="2913594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 (NER)</a:t>
            </a:r>
            <a:endParaRPr lang="en-US" sz="3232" dirty="0"/>
          </a:p>
        </p:txBody>
      </p:sp>
      <p:sp>
        <p:nvSpPr>
          <p:cNvPr id="4" name="Text Placeholder 1"/>
          <p:cNvSpPr>
            <a:spLocks noGrp="1"/>
          </p:cNvSpPr>
          <p:nvPr>
            <p:ph type="body" sz="quarter" idx="10"/>
          </p:nvPr>
        </p:nvSpPr>
        <p:spPr>
          <a:xfrm>
            <a:off x="269260" y="871083"/>
            <a:ext cx="2603881" cy="1686929"/>
          </a:xfrm>
        </p:spPr>
        <p:txBody>
          <a:bodyPr/>
          <a:lstStyle/>
          <a:p>
            <a:pPr marL="0" indent="0">
              <a:buNone/>
            </a:pPr>
            <a:r>
              <a:rPr lang="en-US" sz="1600" dirty="0">
                <a:latin typeface="+mn-lt"/>
              </a:rPr>
              <a:t>Microsoft Azure Machine Learning Studio is a collaborative, drag-and-drop tool you can use to build, test, and deploy predictive analytics solutions on your data. </a:t>
            </a:r>
          </a:p>
        </p:txBody>
      </p:sp>
      <p:sp>
        <p:nvSpPr>
          <p:cNvPr id="2" name="Rectangle 1"/>
          <p:cNvSpPr>
            <a:spLocks noChangeArrowheads="1"/>
          </p:cNvSpPr>
          <p:nvPr/>
        </p:nvSpPr>
        <p:spPr bwMode="auto">
          <a:xfrm>
            <a:off x="0" y="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Language Understanding Intelligent Service (beta)</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82" name="Picture 2" descr="https://visualstudiomagazine.com/articles/2014/09/01/~/media/ECG/visualstudiomagazine/Images/2014/09/0914vsm_mccaffreyfig01.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309" y="1109020"/>
            <a:ext cx="540164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1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62" y="899974"/>
            <a:ext cx="5255639" cy="3644388"/>
          </a:xfrm>
        </p:spPr>
        <p:txBody>
          <a:bodyPr/>
          <a:lstStyle/>
          <a:p>
            <a:pPr marL="0" indent="0">
              <a:buNone/>
            </a:pPr>
            <a:endParaRPr lang="en-US" sz="3200" dirty="0"/>
          </a:p>
          <a:p>
            <a:pPr marL="0" indent="0">
              <a:buNone/>
            </a:pPr>
            <a:r>
              <a:rPr lang="ru-RU" sz="3200" dirty="0"/>
              <a:t>Олександр </a:t>
            </a:r>
            <a:r>
              <a:rPr lang="ru-RU" sz="3200" dirty="0" err="1"/>
              <a:t>Краковецький</a:t>
            </a:r>
            <a:endParaRPr lang="en-US" sz="3200" dirty="0"/>
          </a:p>
          <a:p>
            <a:pPr marL="0" indent="0">
              <a:buNone/>
            </a:pPr>
            <a:r>
              <a:rPr lang="en-US" sz="1800" dirty="0"/>
              <a:t>CEO, DevRain Solutions</a:t>
            </a:r>
          </a:p>
          <a:p>
            <a:pPr marL="0" indent="0">
              <a:buNone/>
            </a:pPr>
            <a:r>
              <a:rPr lang="ru-RU" sz="1800" dirty="0" err="1"/>
              <a:t>Експерт</a:t>
            </a:r>
            <a:r>
              <a:rPr lang="ru-RU" sz="1800" dirty="0"/>
              <a:t> Державного </a:t>
            </a:r>
            <a:r>
              <a:rPr lang="uk-UA" sz="1800" dirty="0"/>
              <a:t>агентства з питань електронного урядування України при підтримці ПРООН</a:t>
            </a:r>
            <a:br>
              <a:rPr lang="uk-UA" sz="2000" dirty="0"/>
            </a:br>
            <a:endParaRPr lang="en-US" sz="2000" dirty="0"/>
          </a:p>
          <a:p>
            <a:pPr marL="0" indent="0">
              <a:buNone/>
            </a:pPr>
            <a:r>
              <a:rPr lang="en-US" sz="2000" dirty="0">
                <a:hlinkClick r:id="rId2"/>
              </a:rPr>
              <a:t>alex.krakovetskiy@devrain.com</a:t>
            </a:r>
            <a:r>
              <a:rPr lang="ru-RU" sz="2000" dirty="0"/>
              <a:t> </a:t>
            </a:r>
          </a:p>
          <a:p>
            <a:pPr marL="0" indent="0">
              <a:buNone/>
            </a:pPr>
            <a:r>
              <a:rPr lang="en-US" sz="2000" dirty="0">
                <a:hlinkClick r:id="rId3"/>
              </a:rPr>
              <a:t>https://www.facebook.com/alex.krakovetskiy</a:t>
            </a:r>
            <a:r>
              <a:rPr lang="ru-RU" sz="2000" dirty="0"/>
              <a:t> </a:t>
            </a:r>
          </a:p>
          <a:p>
            <a:pPr marL="0" indent="0">
              <a:buNone/>
            </a:pPr>
            <a:r>
              <a:rPr lang="en-US" sz="2000" dirty="0"/>
              <a:t>@</a:t>
            </a:r>
            <a:r>
              <a:rPr lang="en-US" sz="2000" dirty="0" err="1"/>
              <a:t>msugvnua</a:t>
            </a:r>
            <a:endParaRPr lang="ru-RU" sz="2000" dirty="0"/>
          </a:p>
        </p:txBody>
      </p:sp>
      <p:sp>
        <p:nvSpPr>
          <p:cNvPr id="2" name="Title 1"/>
          <p:cNvSpPr>
            <a:spLocks noGrp="1"/>
          </p:cNvSpPr>
          <p:nvPr>
            <p:ph type="title"/>
          </p:nvPr>
        </p:nvSpPr>
        <p:spPr/>
        <p:txBody>
          <a:bodyPr/>
          <a:lstStyle/>
          <a:p>
            <a:r>
              <a:rPr lang="ru-RU" dirty="0" err="1"/>
              <a:t>Питання</a:t>
            </a:r>
            <a:r>
              <a:rPr lang="ru-RU" dirty="0"/>
              <a:t>?</a:t>
            </a:r>
            <a:endParaRPr lang="en-US" dirty="0"/>
          </a:p>
        </p:txBody>
      </p:sp>
      <p:pic>
        <p:nvPicPr>
          <p:cNvPr id="6146" name="Picture 2" descr="Олександр Краковецьки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070" y="42446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05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4716393" cy="3355078"/>
          </a:xfrm>
        </p:spPr>
        <p:txBody>
          <a:bodyPr numCol="1"/>
          <a:lstStyle/>
          <a:p>
            <a:pPr marL="0" indent="0">
              <a:buNone/>
            </a:pPr>
            <a:r>
              <a:rPr lang="en-US" sz="2000" b="1" dirty="0">
                <a:latin typeface="+mn-lt"/>
              </a:rPr>
              <a:t>Msg.ai</a:t>
            </a:r>
            <a:r>
              <a:rPr lang="en-US" sz="2000" dirty="0">
                <a:latin typeface="+mn-lt"/>
              </a:rPr>
              <a:t> is a young startup that's working to connect big brands with customers through messaging. Sony Pictures replaced 70 human operators with one AI chat bot </a:t>
            </a:r>
            <a:r>
              <a:rPr lang="en-US" sz="1600" dirty="0">
                <a:latin typeface="+mn-lt"/>
                <a:hlinkClick r:id="rId2"/>
              </a:rPr>
              <a:t>http://www.businessinsider.com/startup-msgai-wants-to-make-bots-big-2016-3</a:t>
            </a:r>
            <a:br>
              <a:rPr lang="ru-RU" sz="1600" dirty="0">
                <a:latin typeface="+mn-lt"/>
              </a:rPr>
            </a:br>
            <a:endParaRPr lang="en-US" sz="2000" dirty="0">
              <a:latin typeface="+mn-lt"/>
            </a:endParaRPr>
          </a:p>
          <a:p>
            <a:pPr marL="0" indent="0">
              <a:buNone/>
            </a:pPr>
            <a:r>
              <a:rPr lang="en-US" sz="2000" dirty="0">
                <a:latin typeface="+mn-lt"/>
              </a:rPr>
              <a:t>A 19-year-old made a free robot lawyer that has appealed $3 million in parking tickets </a:t>
            </a:r>
            <a:r>
              <a:rPr lang="en-US" sz="1600" dirty="0">
                <a:latin typeface="+mn-lt"/>
                <a:hlinkClick r:id="rId3"/>
              </a:rPr>
              <a:t>http://www.techinsider.io/joshua-browder-bot-for-parking-tickets-2016-2</a:t>
            </a:r>
            <a:r>
              <a:rPr lang="en-US" sz="1600" dirty="0">
                <a:latin typeface="+mn-lt"/>
              </a:rPr>
              <a:t> </a:t>
            </a:r>
            <a:endParaRPr lang="en-US" sz="2000" dirty="0">
              <a:latin typeface="+mn-lt"/>
            </a:endParaRPr>
          </a:p>
        </p:txBody>
      </p:sp>
      <p:pic>
        <p:nvPicPr>
          <p:cNvPr id="2" name="Picture 1"/>
          <p:cNvPicPr>
            <a:picLocks noChangeAspect="1"/>
          </p:cNvPicPr>
          <p:nvPr/>
        </p:nvPicPr>
        <p:blipFill>
          <a:blip r:embed="rId4"/>
          <a:stretch>
            <a:fillRect/>
          </a:stretch>
        </p:blipFill>
        <p:spPr>
          <a:xfrm>
            <a:off x="5125646" y="891885"/>
            <a:ext cx="3635567" cy="3657600"/>
          </a:xfrm>
          <a:prstGeom prst="rect">
            <a:avLst/>
          </a:prstGeom>
        </p:spPr>
      </p:pic>
    </p:spTree>
    <p:extLst>
      <p:ext uri="{BB962C8B-B14F-4D97-AF65-F5344CB8AC3E}">
        <p14:creationId xmlns:p14="http://schemas.microsoft.com/office/powerpoint/2010/main" val="27741275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Bots in real life</a:t>
            </a:r>
            <a:endParaRPr lang="en-US" dirty="0"/>
          </a:p>
        </p:txBody>
      </p:sp>
      <p:sp>
        <p:nvSpPr>
          <p:cNvPr id="4" name="Text Placeholder 3"/>
          <p:cNvSpPr>
            <a:spLocks noGrp="1"/>
          </p:cNvSpPr>
          <p:nvPr>
            <p:ph type="body" sz="quarter" idx="10"/>
          </p:nvPr>
        </p:nvSpPr>
        <p:spPr>
          <a:xfrm>
            <a:off x="269263" y="986971"/>
            <a:ext cx="5899308" cy="3807279"/>
          </a:xfrm>
        </p:spPr>
        <p:txBody>
          <a:bodyPr numCol="1"/>
          <a:lstStyle/>
          <a:p>
            <a:pPr marL="0" indent="0">
              <a:buNone/>
            </a:pPr>
            <a:r>
              <a:rPr lang="en-US" sz="2000" dirty="0">
                <a:latin typeface="+mn-lt"/>
              </a:rPr>
              <a:t>Tina from Iran has 2.6 </a:t>
            </a:r>
            <a:r>
              <a:rPr lang="en-US" sz="2000" dirty="0" err="1">
                <a:latin typeface="+mn-lt"/>
              </a:rPr>
              <a:t>mln</a:t>
            </a:r>
            <a:r>
              <a:rPr lang="en-US" sz="2000" dirty="0">
                <a:latin typeface="+mn-lt"/>
              </a:rPr>
              <a:t> subscribes in </a:t>
            </a:r>
            <a:r>
              <a:rPr lang="ru-RU" sz="2000" dirty="0" err="1">
                <a:latin typeface="+mn-lt"/>
              </a:rPr>
              <a:t>Telegram</a:t>
            </a:r>
            <a:r>
              <a:rPr lang="ru-RU" sz="2000" dirty="0">
                <a:latin typeface="+mn-lt"/>
              </a:rPr>
              <a:t>. </a:t>
            </a:r>
            <a:r>
              <a:rPr lang="en-US" sz="1600" dirty="0">
                <a:latin typeface="+mn-lt"/>
                <a:hlinkClick r:id="rId2"/>
              </a:rPr>
              <a:t>http://www.forbes.com/sites/parmyolson/2016/03/08/tina-chat-bot-telegram-siri-iran/</a:t>
            </a:r>
            <a:endParaRPr lang="ru-RU" sz="2000" dirty="0">
              <a:latin typeface="+mn-lt"/>
            </a:endParaRPr>
          </a:p>
          <a:p>
            <a:pPr marL="0" indent="0">
              <a:buNone/>
            </a:pPr>
            <a:endParaRPr lang="ru-RU" sz="2000" dirty="0">
              <a:latin typeface="+mn-lt"/>
            </a:endParaRPr>
          </a:p>
          <a:p>
            <a:pPr marL="0" indent="0">
              <a:buNone/>
            </a:pPr>
            <a:r>
              <a:rPr lang="ru-RU" sz="2000" dirty="0" err="1">
                <a:latin typeface="+mn-lt"/>
              </a:rPr>
              <a:t>Microsoft</a:t>
            </a:r>
            <a:r>
              <a:rPr lang="ru-RU" sz="2000" dirty="0">
                <a:latin typeface="+mn-lt"/>
              </a:rPr>
              <a:t> </a:t>
            </a:r>
            <a:r>
              <a:rPr lang="ru-RU" sz="2000" dirty="0" err="1">
                <a:latin typeface="+mn-lt"/>
              </a:rPr>
              <a:t>Xiaoice</a:t>
            </a:r>
            <a:r>
              <a:rPr lang="en-US" sz="2000" dirty="0">
                <a:latin typeface="+mn-lt"/>
              </a:rPr>
              <a:t> (China)</a:t>
            </a:r>
            <a:r>
              <a:rPr lang="ru-RU" sz="2000" dirty="0">
                <a:latin typeface="+mn-lt"/>
              </a:rPr>
              <a:t>, </a:t>
            </a:r>
            <a:r>
              <a:rPr lang="en-US" sz="2000" dirty="0">
                <a:latin typeface="+mn-lt"/>
              </a:rPr>
              <a:t>17-years old girl, lives in </a:t>
            </a:r>
            <a:r>
              <a:rPr lang="ru-RU" sz="2000" dirty="0" err="1">
                <a:latin typeface="+mn-lt"/>
              </a:rPr>
              <a:t>WeChat</a:t>
            </a:r>
            <a:r>
              <a:rPr lang="ru-RU" sz="2000" dirty="0">
                <a:latin typeface="+mn-lt"/>
              </a:rPr>
              <a:t> </a:t>
            </a:r>
            <a:r>
              <a:rPr lang="en-US" sz="2000" dirty="0">
                <a:latin typeface="+mn-lt"/>
              </a:rPr>
              <a:t>and </a:t>
            </a:r>
            <a:r>
              <a:rPr lang="ru-RU" sz="2000" dirty="0" err="1">
                <a:latin typeface="+mn-lt"/>
              </a:rPr>
              <a:t>Weibo</a:t>
            </a:r>
            <a:r>
              <a:rPr lang="ru-RU" sz="2000" dirty="0">
                <a:latin typeface="+mn-lt"/>
              </a:rPr>
              <a:t>. </a:t>
            </a:r>
            <a:r>
              <a:rPr lang="en-US" sz="2000" dirty="0">
                <a:latin typeface="+mn-lt"/>
              </a:rPr>
              <a:t>It’s called the largest Turing test in history </a:t>
            </a:r>
            <a:r>
              <a:rPr lang="en-US" sz="1600" dirty="0">
                <a:latin typeface="+mn-lt"/>
                <a:hlinkClick r:id="rId3"/>
              </a:rPr>
              <a:t>http://nautil.us/issue/33/attraction/your-next-new-best-friend-might-be-a-robot</a:t>
            </a:r>
            <a:r>
              <a:rPr lang="en-US" sz="1600" dirty="0">
                <a:latin typeface="+mn-lt"/>
              </a:rPr>
              <a:t> </a:t>
            </a:r>
          </a:p>
          <a:p>
            <a:pPr marL="0" indent="0">
              <a:buNone/>
            </a:pPr>
            <a:endParaRPr lang="en-US" sz="1600" dirty="0">
              <a:latin typeface="+mn-lt"/>
            </a:endParaRPr>
          </a:p>
          <a:p>
            <a:pPr marL="0" indent="0">
              <a:buNone/>
            </a:pPr>
            <a:r>
              <a:rPr lang="ru-RU" sz="2000" dirty="0">
                <a:latin typeface="+mn-lt"/>
              </a:rPr>
              <a:t>X2AI </a:t>
            </a:r>
            <a:r>
              <a:rPr lang="en-US" sz="2000" dirty="0">
                <a:latin typeface="+mn-lt"/>
              </a:rPr>
              <a:t>from Silicon Valley created a bot for helping Syrian refugees in Lebanon </a:t>
            </a:r>
            <a:r>
              <a:rPr lang="en-US" sz="1600" dirty="0">
                <a:latin typeface="+mn-lt"/>
                <a:hlinkClick r:id="rId4"/>
              </a:rPr>
              <a:t>http://www.techinsider.io/psychotherapy-bot-in-middle-east-2016-3</a:t>
            </a:r>
            <a:r>
              <a:rPr lang="en-US" sz="1600" dirty="0">
                <a:latin typeface="+mn-lt"/>
              </a:rPr>
              <a:t> </a:t>
            </a:r>
            <a:endParaRPr lang="en-US" sz="2000" dirty="0">
              <a:latin typeface="+mn-lt"/>
            </a:endParaRPr>
          </a:p>
        </p:txBody>
      </p:sp>
      <p:pic>
        <p:nvPicPr>
          <p:cNvPr id="5122" name="Picture 2" descr="http://blogs-images.forbes.com/parmyolson/files/2016/03/IMG_53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320" y="317047"/>
            <a:ext cx="25717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85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bots?</a:t>
            </a:r>
            <a:endParaRPr lang="en-US" dirty="0"/>
          </a:p>
        </p:txBody>
      </p:sp>
      <p:sp>
        <p:nvSpPr>
          <p:cNvPr id="4" name="Text Placeholder 3"/>
          <p:cNvSpPr>
            <a:spLocks noGrp="1"/>
          </p:cNvSpPr>
          <p:nvPr>
            <p:ph type="body" sz="quarter" idx="10"/>
          </p:nvPr>
        </p:nvSpPr>
        <p:spPr>
          <a:xfrm>
            <a:off x="269263" y="1568689"/>
            <a:ext cx="4339024" cy="1686929"/>
          </a:xfrm>
        </p:spPr>
        <p:txBody>
          <a:bodyPr/>
          <a:lstStyle/>
          <a:p>
            <a:pPr marL="514350" indent="-514350">
              <a:buFont typeface="+mj-lt"/>
              <a:buAutoNum type="arabicPeriod"/>
            </a:pPr>
            <a:r>
              <a:rPr lang="en-US" sz="2400" dirty="0">
                <a:latin typeface="+mn-lt"/>
              </a:rPr>
              <a:t>Existing infrastructure </a:t>
            </a:r>
          </a:p>
          <a:p>
            <a:pPr marL="514350" indent="-514350">
              <a:buFont typeface="+mj-lt"/>
              <a:buAutoNum type="arabicPeriod"/>
            </a:pPr>
            <a:r>
              <a:rPr lang="en-US" sz="2400" dirty="0">
                <a:latin typeface="+mn-lt"/>
              </a:rPr>
              <a:t>Cheap solution</a:t>
            </a:r>
          </a:p>
          <a:p>
            <a:pPr marL="514350" indent="-514350">
              <a:buFont typeface="+mj-lt"/>
              <a:buAutoNum type="arabicPeriod"/>
            </a:pPr>
            <a:r>
              <a:rPr lang="en-US" sz="2400" dirty="0">
                <a:latin typeface="+mn-lt"/>
              </a:rPr>
              <a:t>Easy to develop</a:t>
            </a:r>
          </a:p>
          <a:p>
            <a:pPr marL="514350" indent="-514350">
              <a:buFont typeface="+mj-lt"/>
              <a:buAutoNum type="arabicPeriod"/>
            </a:pPr>
            <a:r>
              <a:rPr lang="en-US" sz="2400" dirty="0">
                <a:latin typeface="+mn-lt"/>
              </a:rPr>
              <a:t>Familiar UX/UI</a:t>
            </a:r>
          </a:p>
        </p:txBody>
      </p:sp>
    </p:spTree>
    <p:extLst>
      <p:ext uri="{BB962C8B-B14F-4D97-AF65-F5344CB8AC3E}">
        <p14:creationId xmlns:p14="http://schemas.microsoft.com/office/powerpoint/2010/main" val="16744939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Channels</a:t>
            </a:r>
            <a:endParaRPr lang="en-US" dirty="0"/>
          </a:p>
        </p:txBody>
      </p:sp>
      <p:sp>
        <p:nvSpPr>
          <p:cNvPr id="4" name="Text Placeholder 3"/>
          <p:cNvSpPr>
            <a:spLocks noGrp="1"/>
          </p:cNvSpPr>
          <p:nvPr>
            <p:ph type="body" sz="quarter" idx="10"/>
          </p:nvPr>
        </p:nvSpPr>
        <p:spPr>
          <a:xfrm>
            <a:off x="269262" y="1568689"/>
            <a:ext cx="2793251" cy="2874946"/>
          </a:xfrm>
        </p:spPr>
        <p:txBody>
          <a:bodyPr/>
          <a:lstStyle/>
          <a:p>
            <a:r>
              <a:rPr lang="en-US" sz="2000" dirty="0">
                <a:latin typeface="+mn-lt"/>
              </a:rPr>
              <a:t>User subscribes to the channel.</a:t>
            </a:r>
          </a:p>
          <a:p>
            <a:r>
              <a:rPr lang="en-US" sz="2000" dirty="0">
                <a:latin typeface="+mn-lt"/>
              </a:rPr>
              <a:t>User starting receiving content with notifications.</a:t>
            </a:r>
          </a:p>
          <a:p>
            <a:pPr marL="514350" indent="-514350">
              <a:buFont typeface="+mj-lt"/>
              <a:buAutoNum type="arabicPeriod"/>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twitter or </a:t>
            </a:r>
            <a:r>
              <a:rPr lang="en-US" sz="2000" dirty="0" err="1">
                <a:latin typeface="+mn-lt"/>
              </a:rPr>
              <a:t>facebook</a:t>
            </a:r>
            <a:r>
              <a:rPr lang="en-US" sz="2000" dirty="0">
                <a:latin typeface="+mn-lt"/>
              </a:rPr>
              <a:t>.</a:t>
            </a:r>
          </a:p>
        </p:txBody>
      </p:sp>
      <p:pic>
        <p:nvPicPr>
          <p:cNvPr id="5" name="Picture 4"/>
          <p:cNvPicPr>
            <a:picLocks noChangeAspect="1"/>
          </p:cNvPicPr>
          <p:nvPr/>
        </p:nvPicPr>
        <p:blipFill>
          <a:blip r:embed="rId2"/>
          <a:stretch>
            <a:fillRect/>
          </a:stretch>
        </p:blipFill>
        <p:spPr>
          <a:xfrm>
            <a:off x="6055978" y="217136"/>
            <a:ext cx="2814092" cy="4114800"/>
          </a:xfrm>
          <a:prstGeom prst="rect">
            <a:avLst/>
          </a:prstGeom>
        </p:spPr>
      </p:pic>
      <p:pic>
        <p:nvPicPr>
          <p:cNvPr id="6" name="Picture 5"/>
          <p:cNvPicPr>
            <a:picLocks noChangeAspect="1"/>
          </p:cNvPicPr>
          <p:nvPr/>
        </p:nvPicPr>
        <p:blipFill>
          <a:blip r:embed="rId3"/>
          <a:stretch>
            <a:fillRect/>
          </a:stretch>
        </p:blipFill>
        <p:spPr>
          <a:xfrm>
            <a:off x="3528774" y="1187424"/>
            <a:ext cx="4405964" cy="3657600"/>
          </a:xfrm>
          <a:prstGeom prst="rect">
            <a:avLst/>
          </a:prstGeom>
        </p:spPr>
      </p:pic>
    </p:spTree>
    <p:extLst>
      <p:ext uri="{BB962C8B-B14F-4D97-AF65-F5344CB8AC3E}">
        <p14:creationId xmlns:p14="http://schemas.microsoft.com/office/powerpoint/2010/main" val="2253970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Commands</a:t>
            </a:r>
            <a:endParaRPr lang="en-US" dirty="0"/>
          </a:p>
        </p:txBody>
      </p:sp>
      <p:sp>
        <p:nvSpPr>
          <p:cNvPr id="4" name="Text Placeholder 3"/>
          <p:cNvSpPr>
            <a:spLocks noGrp="1"/>
          </p:cNvSpPr>
          <p:nvPr>
            <p:ph type="body" sz="quarter" idx="10"/>
          </p:nvPr>
        </p:nvSpPr>
        <p:spPr>
          <a:xfrm>
            <a:off x="269262" y="1568689"/>
            <a:ext cx="2793251" cy="2597947"/>
          </a:xfrm>
        </p:spPr>
        <p:txBody>
          <a:bodyPr/>
          <a:lstStyle/>
          <a:p>
            <a:r>
              <a:rPr lang="en-US" sz="2000" dirty="0">
                <a:latin typeface="+mn-lt"/>
              </a:rPr>
              <a:t>Predefined set of commands, forms and flows.</a:t>
            </a:r>
          </a:p>
          <a:p>
            <a:r>
              <a:rPr lang="en-US" sz="2000" dirty="0">
                <a:latin typeface="+mn-lt"/>
              </a:rPr>
              <a:t>Requires user’s interaction.</a:t>
            </a:r>
          </a:p>
          <a:p>
            <a:pPr marL="0" indent="0">
              <a:buNone/>
            </a:pPr>
            <a:endParaRPr lang="en-US" sz="2000" dirty="0">
              <a:latin typeface="+mn-lt"/>
            </a:endParaRPr>
          </a:p>
          <a:p>
            <a:pPr marL="0" indent="0">
              <a:buNone/>
            </a:pPr>
            <a:endParaRPr lang="en-US" sz="2000" dirty="0">
              <a:latin typeface="+mn-lt"/>
            </a:endParaRPr>
          </a:p>
          <a:p>
            <a:pPr marL="0" indent="0">
              <a:buNone/>
            </a:pPr>
            <a:r>
              <a:rPr lang="en-US" sz="2000" dirty="0">
                <a:latin typeface="+mn-lt"/>
              </a:rPr>
              <a:t>Just like websites.</a:t>
            </a:r>
          </a:p>
        </p:txBody>
      </p:sp>
      <p:pic>
        <p:nvPicPr>
          <p:cNvPr id="2" name="Picture 1"/>
          <p:cNvPicPr>
            <a:picLocks noChangeAspect="1"/>
          </p:cNvPicPr>
          <p:nvPr/>
        </p:nvPicPr>
        <p:blipFill>
          <a:blip r:embed="rId2"/>
          <a:stretch>
            <a:fillRect/>
          </a:stretch>
        </p:blipFill>
        <p:spPr>
          <a:xfrm>
            <a:off x="3991867" y="497994"/>
            <a:ext cx="4878203" cy="4114800"/>
          </a:xfrm>
          <a:prstGeom prst="rect">
            <a:avLst/>
          </a:prstGeom>
        </p:spPr>
      </p:pic>
    </p:spTree>
    <p:extLst>
      <p:ext uri="{BB962C8B-B14F-4D97-AF65-F5344CB8AC3E}">
        <p14:creationId xmlns:p14="http://schemas.microsoft.com/office/powerpoint/2010/main" val="146528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AI dialogs</a:t>
            </a:r>
            <a:endParaRPr lang="en-US" dirty="0"/>
          </a:p>
        </p:txBody>
      </p:sp>
      <p:sp>
        <p:nvSpPr>
          <p:cNvPr id="4" name="Text Placeholder 3"/>
          <p:cNvSpPr>
            <a:spLocks noGrp="1"/>
          </p:cNvSpPr>
          <p:nvPr>
            <p:ph type="body" sz="quarter" idx="10"/>
          </p:nvPr>
        </p:nvSpPr>
        <p:spPr>
          <a:xfrm>
            <a:off x="269263" y="1568689"/>
            <a:ext cx="2561024" cy="1859283"/>
          </a:xfrm>
        </p:spPr>
        <p:txBody>
          <a:bodyPr/>
          <a:lstStyle/>
          <a:p>
            <a:r>
              <a:rPr lang="en-US" sz="2000" dirty="0">
                <a:latin typeface="+mn-lt"/>
              </a:rPr>
              <a:t>Using Natural Language Processing for understanding human language</a:t>
            </a:r>
          </a:p>
          <a:p>
            <a:endParaRPr lang="en-US" sz="2000" dirty="0">
              <a:latin typeface="+mn-lt"/>
            </a:endParaRPr>
          </a:p>
        </p:txBody>
      </p:sp>
      <p:pic>
        <p:nvPicPr>
          <p:cNvPr id="3074" name="Picture 2" descr="https://cdn2.vox-cdn.com/thumbor/gxTSGFKbk-9tSB6HNJK1cbUeXA4=/cdn0.vox-cdn.com/uploads/chorus_asset/file/6238309/Screen_Shot_2016-03-24_at_10.46.22_A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70" y="217136"/>
            <a:ext cx="5981700" cy="2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6" name="Picture 4" descr="https://i.kinja-img.com/gawker-media/image/upload/apygpcqtlc465rqwui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3" y="1142320"/>
            <a:ext cx="7620000" cy="3676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www.extremetech.com/wp-content/uploads/2016/03/ParentsProudest-640x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480" y="217136"/>
            <a:ext cx="6096000" cy="2533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2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New markets</a:t>
            </a:r>
            <a:endParaRPr lang="en-US" dirty="0"/>
          </a:p>
        </p:txBody>
      </p:sp>
      <p:sp>
        <p:nvSpPr>
          <p:cNvPr id="4" name="Text Placeholder 3"/>
          <p:cNvSpPr>
            <a:spLocks noGrp="1"/>
          </p:cNvSpPr>
          <p:nvPr>
            <p:ph type="body" sz="quarter" idx="10"/>
          </p:nvPr>
        </p:nvSpPr>
        <p:spPr>
          <a:xfrm>
            <a:off x="269263" y="1081314"/>
            <a:ext cx="7597480" cy="2499459"/>
          </a:xfrm>
        </p:spPr>
        <p:txBody>
          <a:bodyPr/>
          <a:lstStyle/>
          <a:p>
            <a:pPr marL="514350" indent="-514350">
              <a:buFont typeface="+mj-lt"/>
              <a:buAutoNum type="arabicPeriod"/>
            </a:pPr>
            <a:r>
              <a:rPr lang="en-US" sz="2400" dirty="0">
                <a:latin typeface="+mn-lt"/>
              </a:rPr>
              <a:t>AI/ML/NLP platforms</a:t>
            </a:r>
          </a:p>
          <a:p>
            <a:pPr marL="514350" indent="-514350">
              <a:buFont typeface="+mj-lt"/>
              <a:buAutoNum type="arabicPeriod"/>
            </a:pPr>
            <a:r>
              <a:rPr lang="en-US" sz="2400" dirty="0">
                <a:latin typeface="+mn-lt"/>
              </a:rPr>
              <a:t>Bot frameworks</a:t>
            </a:r>
          </a:p>
          <a:p>
            <a:pPr marL="514350" indent="-514350">
              <a:buFont typeface="+mj-lt"/>
              <a:buAutoNum type="arabicPeriod"/>
            </a:pPr>
            <a:r>
              <a:rPr lang="en-US" sz="2400" dirty="0">
                <a:latin typeface="+mn-lt"/>
              </a:rPr>
              <a:t>Bot stores</a:t>
            </a:r>
          </a:p>
          <a:p>
            <a:pPr marL="514350" indent="-514350">
              <a:buFont typeface="+mj-lt"/>
              <a:buAutoNum type="arabicPeriod"/>
            </a:pPr>
            <a:r>
              <a:rPr lang="en-US" sz="2400" dirty="0">
                <a:latin typeface="+mn-lt"/>
              </a:rPr>
              <a:t>Bots development</a:t>
            </a:r>
          </a:p>
          <a:p>
            <a:pPr marL="514350" indent="-514350">
              <a:buFont typeface="+mj-lt"/>
              <a:buAutoNum type="arabicPeriod"/>
            </a:pPr>
            <a:r>
              <a:rPr lang="en-US" sz="2400" dirty="0">
                <a:latin typeface="+mn-lt"/>
              </a:rPr>
              <a:t>Business processes automation</a:t>
            </a:r>
          </a:p>
          <a:p>
            <a:pPr marL="514350" indent="-514350">
              <a:buFont typeface="+mj-lt"/>
              <a:buAutoNum type="arabicPeriod"/>
            </a:pPr>
            <a:r>
              <a:rPr lang="en-US" sz="2400" dirty="0">
                <a:latin typeface="+mn-lt"/>
              </a:rPr>
              <a:t>Bots in marketing  </a:t>
            </a:r>
          </a:p>
        </p:txBody>
      </p:sp>
    </p:spTree>
    <p:extLst>
      <p:ext uri="{BB962C8B-B14F-4D97-AF65-F5344CB8AC3E}">
        <p14:creationId xmlns:p14="http://schemas.microsoft.com/office/powerpoint/2010/main" val="3964363319"/>
      </p:ext>
    </p:extLst>
  </p:cSld>
  <p:clrMapOvr>
    <a:masterClrMapping/>
  </p:clrMapOvr>
  <p:transition>
    <p:fade/>
  </p:transition>
</p:sld>
</file>

<file path=ppt/theme/theme1.xml><?xml version="1.0" encoding="utf-8"?>
<a:theme xmlns:a="http://schemas.openxmlformats.org/drawingml/2006/main" name="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ic Content">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572</Words>
  <Application>Microsoft Office PowerPoint</Application>
  <PresentationFormat>On-screen Show (16:9)</PresentationFormat>
  <Paragraphs>127</Paragraphs>
  <Slides>23</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Consolas</vt:lpstr>
      <vt:lpstr>Segoe</vt:lpstr>
      <vt:lpstr>Segoe UI</vt:lpstr>
      <vt:lpstr>Segoe UI Light</vt:lpstr>
      <vt:lpstr>Segoe ui light (Headings)</vt:lpstr>
      <vt:lpstr>Wingdings</vt:lpstr>
      <vt:lpstr>Titles &amp; Breakers</vt:lpstr>
      <vt:lpstr>Generic Content</vt:lpstr>
      <vt:lpstr>5_COLOR TEMPLATE</vt:lpstr>
      <vt:lpstr>Microsoft Bot Framework: building an intelligent bot</vt:lpstr>
      <vt:lpstr>Apps vs. Messengers</vt:lpstr>
      <vt:lpstr>Bots in real life</vt:lpstr>
      <vt:lpstr>Bots in real life</vt:lpstr>
      <vt:lpstr>Why bots?</vt:lpstr>
      <vt:lpstr>Channels</vt:lpstr>
      <vt:lpstr>Commands</vt:lpstr>
      <vt:lpstr>AI dialogs</vt:lpstr>
      <vt:lpstr>New markets</vt:lpstr>
      <vt:lpstr>Microsoft Skype Bots</vt:lpstr>
      <vt:lpstr>Bot Framework</vt:lpstr>
      <vt:lpstr>Microsoft Bot Framework</vt:lpstr>
      <vt:lpstr>Microsoft Bot Framework</vt:lpstr>
      <vt:lpstr>Microsoft Bot Framework</vt:lpstr>
      <vt:lpstr>Microsoft Bot Framework</vt:lpstr>
      <vt:lpstr>Microsoft Bot Framework</vt:lpstr>
      <vt:lpstr>Microsoft Bot Framework</vt:lpstr>
      <vt:lpstr>NER/NLP</vt:lpstr>
      <vt:lpstr>OpenCalais &amp; Dbpedia</vt:lpstr>
      <vt:lpstr>Luis</vt:lpstr>
      <vt:lpstr>Microsoft Cognitive Services </vt:lpstr>
      <vt:lpstr>Azure Machine Learning (NER)</vt:lpstr>
      <vt:lpstr>Питання?</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Міжнародний та вітчизняний досвід успішного використання відкритих даних</dc:title>
  <dc:subject/>
  <dc:creator/>
  <cp:keywords/>
  <dc:description/>
  <cp:lastModifiedBy/>
  <cp:revision>9</cp:revision>
  <dcterms:created xsi:type="dcterms:W3CDTF">2014-11-11T20:55:08Z</dcterms:created>
  <dcterms:modified xsi:type="dcterms:W3CDTF">2016-08-11T07:28:42Z</dcterms:modified>
</cp:coreProperties>
</file>